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Bebas Neue"/>
      <p:regular r:id="rId21"/>
    </p:embeddedFont>
    <p:embeddedFont>
      <p:font typeface="Be Vietnam Pro SemiBold"/>
      <p:regular r:id="rId22"/>
      <p:bold r:id="rId23"/>
      <p:italic r:id="rId24"/>
      <p:boldItalic r:id="rId25"/>
    </p:embeddedFont>
    <p:embeddedFont>
      <p:font typeface="Inter Tight"/>
      <p:regular r:id="rId26"/>
      <p:bold r:id="rId27"/>
      <p:italic r:id="rId28"/>
      <p:boldItalic r:id="rId29"/>
    </p:embeddedFont>
    <p:embeddedFont>
      <p:font typeface="Be Vietnam Pro"/>
      <p:regular r:id="rId30"/>
      <p:bold r:id="rId31"/>
      <p:italic r:id="rId32"/>
      <p:boldItalic r:id="rId33"/>
    </p:embeddedFont>
    <p:embeddedFont>
      <p:font typeface="PT Sans"/>
      <p:regular r:id="rId34"/>
      <p:bold r:id="rId35"/>
      <p:italic r:id="rId36"/>
      <p:boldItalic r:id="rId37"/>
    </p:embeddedFont>
    <p:embeddedFont>
      <p:font typeface="Inter Tight SemiBold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TightSemiBold-italic.fntdata"/><Relationship Id="rId20" Type="http://schemas.openxmlformats.org/officeDocument/2006/relationships/slide" Target="slides/slide15.xml"/><Relationship Id="rId41" Type="http://schemas.openxmlformats.org/officeDocument/2006/relationships/font" Target="fonts/InterTightSemiBold-boldItalic.fntdata"/><Relationship Id="rId22" Type="http://schemas.openxmlformats.org/officeDocument/2006/relationships/font" Target="fonts/BeVietnamProSemiBold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BeVietnamProSemiBold-italic.fntdata"/><Relationship Id="rId23" Type="http://schemas.openxmlformats.org/officeDocument/2006/relationships/font" Target="fonts/BeVietnamPro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Tight-regular.fntdata"/><Relationship Id="rId25" Type="http://schemas.openxmlformats.org/officeDocument/2006/relationships/font" Target="fonts/BeVietnamProSemiBold-boldItalic.fntdata"/><Relationship Id="rId28" Type="http://schemas.openxmlformats.org/officeDocument/2006/relationships/font" Target="fonts/InterTight-italic.fntdata"/><Relationship Id="rId27" Type="http://schemas.openxmlformats.org/officeDocument/2006/relationships/font" Target="fonts/InterT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T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eVietnamPro-bold.fntdata"/><Relationship Id="rId30" Type="http://schemas.openxmlformats.org/officeDocument/2006/relationships/font" Target="fonts/BeVietnamPro-regular.fntdata"/><Relationship Id="rId11" Type="http://schemas.openxmlformats.org/officeDocument/2006/relationships/slide" Target="slides/slide6.xml"/><Relationship Id="rId33" Type="http://schemas.openxmlformats.org/officeDocument/2006/relationships/font" Target="fonts/BeVietnamPro-boldItalic.fntdata"/><Relationship Id="rId10" Type="http://schemas.openxmlformats.org/officeDocument/2006/relationships/slide" Target="slides/slide5.xml"/><Relationship Id="rId32" Type="http://schemas.openxmlformats.org/officeDocument/2006/relationships/font" Target="fonts/BeVietnamPro-italic.fntdata"/><Relationship Id="rId13" Type="http://schemas.openxmlformats.org/officeDocument/2006/relationships/slide" Target="slides/slide8.xml"/><Relationship Id="rId35" Type="http://schemas.openxmlformats.org/officeDocument/2006/relationships/font" Target="fonts/PTSans-bold.fntdata"/><Relationship Id="rId12" Type="http://schemas.openxmlformats.org/officeDocument/2006/relationships/slide" Target="slides/slide7.xml"/><Relationship Id="rId34" Type="http://schemas.openxmlformats.org/officeDocument/2006/relationships/font" Target="fonts/PTSans-regular.fntdata"/><Relationship Id="rId15" Type="http://schemas.openxmlformats.org/officeDocument/2006/relationships/slide" Target="slides/slide10.xml"/><Relationship Id="rId37" Type="http://schemas.openxmlformats.org/officeDocument/2006/relationships/font" Target="fonts/PTSans-boldItalic.fntdata"/><Relationship Id="rId14" Type="http://schemas.openxmlformats.org/officeDocument/2006/relationships/slide" Target="slides/slide9.xml"/><Relationship Id="rId36" Type="http://schemas.openxmlformats.org/officeDocument/2006/relationships/font" Target="fonts/PTSans-italic.fntdata"/><Relationship Id="rId17" Type="http://schemas.openxmlformats.org/officeDocument/2006/relationships/slide" Target="slides/slide12.xml"/><Relationship Id="rId39" Type="http://schemas.openxmlformats.org/officeDocument/2006/relationships/font" Target="fonts/InterTightSemiBold-bold.fntdata"/><Relationship Id="rId16" Type="http://schemas.openxmlformats.org/officeDocument/2006/relationships/slide" Target="slides/slide11.xml"/><Relationship Id="rId38" Type="http://schemas.openxmlformats.org/officeDocument/2006/relationships/font" Target="fonts/InterTightSemiBol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db506d7a16_0_3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db506d7a16_0_3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fcb8086cae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fcb8086cae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fcb8086cae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fcb8086cae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3a323a566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3a323a566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3a323a5669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3a323a5669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3a323a5669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3a323a5669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3a56886bc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3a56886bc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Poner num a las diapos, fuente?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db506d7a16_0_1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db506d7a16_0_1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db506d7a16_0_1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db506d7a16_0_1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db506d7a16_0_1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db506d7a16_0_1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fcb8086cae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fcb8086cae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db506d7a16_0_1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db506d7a16_0_1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db506d7a16_0_1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db506d7a16_0_1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fcb8086cae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fcb8086cae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3a56886b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3a56886b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" y="-25"/>
            <a:ext cx="7125746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3345026"/>
            <a:ext cx="2538380" cy="1798459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50" y="0"/>
            <a:ext cx="1726976" cy="896931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4875" y="49051"/>
            <a:ext cx="798802" cy="798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2571822">
            <a:off x="-82703" y="3913978"/>
            <a:ext cx="1764025" cy="12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713225" y="973325"/>
            <a:ext cx="5127000" cy="22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13225" y="3237188"/>
            <a:ext cx="5381100" cy="4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50" y="-25"/>
            <a:ext cx="8151421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1"/>
          <p:cNvSpPr/>
          <p:nvPr/>
        </p:nvSpPr>
        <p:spPr>
          <a:xfrm flipH="1" rot="5400000">
            <a:off x="-654140" y="2970410"/>
            <a:ext cx="2827234" cy="1518946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168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1"/>
          <p:cNvSpPr/>
          <p:nvPr/>
        </p:nvSpPr>
        <p:spPr>
          <a:xfrm flipH="1" rot="5400000">
            <a:off x="-618639" y="3524764"/>
            <a:ext cx="2237392" cy="1000079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818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1"/>
          <p:cNvSpPr/>
          <p:nvPr/>
        </p:nvSpPr>
        <p:spPr>
          <a:xfrm flipH="1">
            <a:off x="-334" y="0"/>
            <a:ext cx="1433608" cy="744566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68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-124" y="0"/>
            <a:ext cx="970969" cy="504288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378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 txBox="1"/>
          <p:nvPr>
            <p:ph hasCustomPrompt="1" type="title"/>
          </p:nvPr>
        </p:nvSpPr>
        <p:spPr>
          <a:xfrm>
            <a:off x="713225" y="1263400"/>
            <a:ext cx="5783700" cy="14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/>
          <p:nvPr>
            <p:ph idx="1" type="subTitle"/>
          </p:nvPr>
        </p:nvSpPr>
        <p:spPr>
          <a:xfrm>
            <a:off x="713225" y="2588900"/>
            <a:ext cx="57837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5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6902976" y="0"/>
            <a:ext cx="2241018" cy="1163907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7626074" y="0"/>
            <a:ext cx="1517724" cy="788253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0" y="2928425"/>
            <a:ext cx="3430763" cy="2215046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Be Vietnam Pro SemiBold"/>
              <a:buNone/>
              <a:defRPr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2" type="title"/>
          </p:nvPr>
        </p:nvSpPr>
        <p:spPr>
          <a:xfrm>
            <a:off x="3435380" y="1427375"/>
            <a:ext cx="9513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3" type="title"/>
          </p:nvPr>
        </p:nvSpPr>
        <p:spPr>
          <a:xfrm>
            <a:off x="3435380" y="2248725"/>
            <a:ext cx="9513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4" type="title"/>
          </p:nvPr>
        </p:nvSpPr>
        <p:spPr>
          <a:xfrm>
            <a:off x="3430699" y="3070075"/>
            <a:ext cx="9513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5" type="title"/>
          </p:nvPr>
        </p:nvSpPr>
        <p:spPr>
          <a:xfrm>
            <a:off x="3430716" y="3891425"/>
            <a:ext cx="9513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4476475" y="1640175"/>
            <a:ext cx="3822900" cy="394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subTitle"/>
          </p:nvPr>
        </p:nvSpPr>
        <p:spPr>
          <a:xfrm>
            <a:off x="4473113" y="3282825"/>
            <a:ext cx="3822900" cy="394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7" type="subTitle"/>
          </p:nvPr>
        </p:nvSpPr>
        <p:spPr>
          <a:xfrm>
            <a:off x="4476475" y="2461500"/>
            <a:ext cx="3822900" cy="394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8" type="subTitle"/>
          </p:nvPr>
        </p:nvSpPr>
        <p:spPr>
          <a:xfrm>
            <a:off x="4476575" y="4104150"/>
            <a:ext cx="3822900" cy="394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9" type="subTitle"/>
          </p:nvPr>
        </p:nvSpPr>
        <p:spPr>
          <a:xfrm>
            <a:off x="4476475" y="1427375"/>
            <a:ext cx="3822900" cy="394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3" type="subTitle"/>
          </p:nvPr>
        </p:nvSpPr>
        <p:spPr>
          <a:xfrm>
            <a:off x="4473138" y="3070075"/>
            <a:ext cx="3822900" cy="394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4" type="subTitle"/>
          </p:nvPr>
        </p:nvSpPr>
        <p:spPr>
          <a:xfrm>
            <a:off x="4476475" y="2248725"/>
            <a:ext cx="3822900" cy="394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5" type="subTitle"/>
          </p:nvPr>
        </p:nvSpPr>
        <p:spPr>
          <a:xfrm>
            <a:off x="4476600" y="3891425"/>
            <a:ext cx="3822900" cy="394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 rot="-5400000">
            <a:off x="3739186" y="-105413"/>
            <a:ext cx="1665627" cy="9136999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rotWithShape="0" algn="bl" dir="1872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 rot="5400000">
            <a:off x="-131927" y="131693"/>
            <a:ext cx="1957272" cy="1693785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/>
          <p:nvPr/>
        </p:nvSpPr>
        <p:spPr>
          <a:xfrm rot="5400000">
            <a:off x="-51240" y="51290"/>
            <a:ext cx="1248670" cy="1145989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type="title"/>
          </p:nvPr>
        </p:nvSpPr>
        <p:spPr>
          <a:xfrm>
            <a:off x="2484925" y="2338300"/>
            <a:ext cx="5966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2484875" y="825525"/>
            <a:ext cx="59661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 flipH="1">
            <a:off x="-180" y="2993374"/>
            <a:ext cx="3334083" cy="2150475"/>
          </a:xfrm>
          <a:custGeom>
            <a:rect b="b" l="l" r="r" t="t"/>
            <a:pathLst>
              <a:path extrusionOk="0" h="140256" w="217452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5300000" dist="161925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 flipH="1">
            <a:off x="-421" y="3413950"/>
            <a:ext cx="2682270" cy="1730058"/>
          </a:xfrm>
          <a:custGeom>
            <a:rect b="b" l="l" r="r" t="t"/>
            <a:pathLst>
              <a:path extrusionOk="0" h="140256" w="217452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15300000" dist="161925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 flipH="1">
            <a:off x="6248785" y="2"/>
            <a:ext cx="2895215" cy="2651026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7500000" dist="952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 flipH="1">
            <a:off x="7257596" y="0"/>
            <a:ext cx="1886404" cy="744285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74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7038" y="3938376"/>
            <a:ext cx="1047475" cy="104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9074" l="0" r="0" t="13031"/>
          <a:stretch/>
        </p:blipFill>
        <p:spPr>
          <a:xfrm>
            <a:off x="7268350" y="4293828"/>
            <a:ext cx="844701" cy="7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/>
          <p:nvPr>
            <p:ph idx="2" type="pic"/>
          </p:nvPr>
        </p:nvSpPr>
        <p:spPr>
          <a:xfrm>
            <a:off x="1219100" y="793700"/>
            <a:ext cx="3270300" cy="3270300"/>
          </a:xfrm>
          <a:prstGeom prst="ellipse">
            <a:avLst/>
          </a:prstGeom>
          <a:noFill/>
          <a:ln>
            <a:noFill/>
          </a:ln>
          <a:effectLst>
            <a:outerShdw blurRad="228600" rotWithShape="0" algn="bl" dir="21000000" dist="95250">
              <a:srgbClr val="000000">
                <a:alpha val="25000"/>
              </a:srgbClr>
            </a:outerShdw>
          </a:effectLst>
        </p:spPr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4698950" y="1282075"/>
            <a:ext cx="3594000" cy="14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idx="1" type="subTitle"/>
          </p:nvPr>
        </p:nvSpPr>
        <p:spPr>
          <a:xfrm>
            <a:off x="4698950" y="2758125"/>
            <a:ext cx="3594000" cy="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3498700" y="2572775"/>
            <a:ext cx="5645692" cy="2570904"/>
          </a:xfrm>
          <a:custGeom>
            <a:rect b="b" l="l" r="r" t="t"/>
            <a:pathLst>
              <a:path extrusionOk="0" h="130090" w="285677">
                <a:moveTo>
                  <a:pt x="285617" y="0"/>
                </a:moveTo>
                <a:cubicBezTo>
                  <a:pt x="261280" y="3222"/>
                  <a:pt x="241198" y="16226"/>
                  <a:pt x="222901" y="29114"/>
                </a:cubicBezTo>
                <a:cubicBezTo>
                  <a:pt x="204548" y="42002"/>
                  <a:pt x="185731" y="55696"/>
                  <a:pt x="161971" y="60990"/>
                </a:cubicBezTo>
                <a:cubicBezTo>
                  <a:pt x="151047" y="63423"/>
                  <a:pt x="139760" y="63916"/>
                  <a:pt x="128365" y="63916"/>
                </a:cubicBezTo>
                <a:cubicBezTo>
                  <a:pt x="120608" y="63916"/>
                  <a:pt x="112800" y="63688"/>
                  <a:pt x="105024" y="63688"/>
                </a:cubicBezTo>
                <a:cubicBezTo>
                  <a:pt x="101538" y="63688"/>
                  <a:pt x="98058" y="63734"/>
                  <a:pt x="94592" y="63867"/>
                </a:cubicBezTo>
                <a:cubicBezTo>
                  <a:pt x="63696" y="65073"/>
                  <a:pt x="31360" y="74799"/>
                  <a:pt x="15075" y="95282"/>
                </a:cubicBezTo>
                <a:cubicBezTo>
                  <a:pt x="6734" y="105754"/>
                  <a:pt x="3282" y="118067"/>
                  <a:pt x="0" y="130090"/>
                </a:cubicBezTo>
                <a:lnTo>
                  <a:pt x="285676" y="130090"/>
                </a:lnTo>
                <a:lnTo>
                  <a:pt x="28561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75" rotWithShape="0" algn="bl" dir="14100000" dist="1143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5399679" y="3941875"/>
            <a:ext cx="3744511" cy="1201706"/>
          </a:xfrm>
          <a:custGeom>
            <a:rect b="b" l="l" r="r" t="t"/>
            <a:pathLst>
              <a:path extrusionOk="0" h="130090" w="285677">
                <a:moveTo>
                  <a:pt x="285617" y="0"/>
                </a:moveTo>
                <a:cubicBezTo>
                  <a:pt x="261280" y="3222"/>
                  <a:pt x="241198" y="16226"/>
                  <a:pt x="222901" y="29114"/>
                </a:cubicBezTo>
                <a:cubicBezTo>
                  <a:pt x="204548" y="42002"/>
                  <a:pt x="185731" y="55696"/>
                  <a:pt x="161971" y="60990"/>
                </a:cubicBezTo>
                <a:cubicBezTo>
                  <a:pt x="151047" y="63423"/>
                  <a:pt x="139760" y="63916"/>
                  <a:pt x="128365" y="63916"/>
                </a:cubicBezTo>
                <a:cubicBezTo>
                  <a:pt x="120608" y="63916"/>
                  <a:pt x="112800" y="63688"/>
                  <a:pt x="105024" y="63688"/>
                </a:cubicBezTo>
                <a:cubicBezTo>
                  <a:pt x="101538" y="63688"/>
                  <a:pt x="98058" y="63734"/>
                  <a:pt x="94592" y="63867"/>
                </a:cubicBezTo>
                <a:cubicBezTo>
                  <a:pt x="63696" y="65073"/>
                  <a:pt x="31360" y="74799"/>
                  <a:pt x="15075" y="95282"/>
                </a:cubicBezTo>
                <a:cubicBezTo>
                  <a:pt x="6734" y="105754"/>
                  <a:pt x="3282" y="118067"/>
                  <a:pt x="0" y="130090"/>
                </a:cubicBezTo>
                <a:lnTo>
                  <a:pt x="285676" y="130090"/>
                </a:lnTo>
                <a:lnTo>
                  <a:pt x="28561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13620000" dist="85725">
              <a:srgbClr val="000000">
                <a:alpha val="3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 rot="10800000">
            <a:off x="-308" y="-6"/>
            <a:ext cx="2804634" cy="1201706"/>
          </a:xfrm>
          <a:custGeom>
            <a:rect b="b" l="l" r="r" t="t"/>
            <a:pathLst>
              <a:path extrusionOk="0" h="130090" w="285677">
                <a:moveTo>
                  <a:pt x="285617" y="0"/>
                </a:moveTo>
                <a:cubicBezTo>
                  <a:pt x="261280" y="3222"/>
                  <a:pt x="241198" y="16226"/>
                  <a:pt x="222901" y="29114"/>
                </a:cubicBezTo>
                <a:cubicBezTo>
                  <a:pt x="204548" y="42002"/>
                  <a:pt x="185731" y="55696"/>
                  <a:pt x="161971" y="60990"/>
                </a:cubicBezTo>
                <a:cubicBezTo>
                  <a:pt x="151047" y="63423"/>
                  <a:pt x="139760" y="63916"/>
                  <a:pt x="128365" y="63916"/>
                </a:cubicBezTo>
                <a:cubicBezTo>
                  <a:pt x="120608" y="63916"/>
                  <a:pt x="112800" y="63688"/>
                  <a:pt x="105024" y="63688"/>
                </a:cubicBezTo>
                <a:cubicBezTo>
                  <a:pt x="101538" y="63688"/>
                  <a:pt x="98058" y="63734"/>
                  <a:pt x="94592" y="63867"/>
                </a:cubicBezTo>
                <a:cubicBezTo>
                  <a:pt x="63696" y="65073"/>
                  <a:pt x="31360" y="74799"/>
                  <a:pt x="15075" y="95282"/>
                </a:cubicBezTo>
                <a:cubicBezTo>
                  <a:pt x="6734" y="105754"/>
                  <a:pt x="3282" y="118067"/>
                  <a:pt x="0" y="130090"/>
                </a:cubicBezTo>
                <a:lnTo>
                  <a:pt x="285676" y="130090"/>
                </a:lnTo>
                <a:lnTo>
                  <a:pt x="28561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00025" rotWithShape="0" algn="bl" dir="6600000" dist="8572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1117725" y="1096775"/>
            <a:ext cx="3330600" cy="10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1" type="subTitle"/>
          </p:nvPr>
        </p:nvSpPr>
        <p:spPr>
          <a:xfrm>
            <a:off x="1117725" y="2088775"/>
            <a:ext cx="33306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" name="Google Shape;116;p16"/>
          <p:cNvGrpSpPr/>
          <p:nvPr/>
        </p:nvGrpSpPr>
        <p:grpSpPr>
          <a:xfrm flipH="1" rot="10462610">
            <a:off x="7407209" y="-136943"/>
            <a:ext cx="1704060" cy="1577132"/>
            <a:chOff x="7380426" y="3285914"/>
            <a:chExt cx="2214494" cy="2049546"/>
          </a:xfrm>
        </p:grpSpPr>
        <p:pic>
          <p:nvPicPr>
            <p:cNvPr id="117" name="Google Shape;117;p16"/>
            <p:cNvPicPr preferRelativeResize="0"/>
            <p:nvPr/>
          </p:nvPicPr>
          <p:blipFill rotWithShape="1">
            <a:blip r:embed="rId2">
              <a:alphaModFix/>
            </a:blip>
            <a:srcRect b="6936" l="0" r="29363" t="8774"/>
            <a:stretch/>
          </p:blipFill>
          <p:spPr>
            <a:xfrm rot="2700009">
              <a:off x="7909359" y="3522232"/>
              <a:ext cx="1321582" cy="15769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6"/>
            <p:cNvPicPr preferRelativeResize="0"/>
            <p:nvPr/>
          </p:nvPicPr>
          <p:blipFill rotWithShape="1">
            <a:blip r:embed="rId3">
              <a:alphaModFix/>
            </a:blip>
            <a:srcRect b="50541" l="59654" r="0" t="0"/>
            <a:stretch/>
          </p:blipFill>
          <p:spPr>
            <a:xfrm rot="-5469419">
              <a:off x="7496137" y="4244112"/>
              <a:ext cx="941504" cy="11541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/>
          <p:nvPr/>
        </p:nvSpPr>
        <p:spPr>
          <a:xfrm>
            <a:off x="-100" y="3996975"/>
            <a:ext cx="9144188" cy="1490300"/>
          </a:xfrm>
          <a:custGeom>
            <a:rect b="b" l="l" r="r" t="t"/>
            <a:pathLst>
              <a:path extrusionOk="0" h="59612" w="256733">
                <a:moveTo>
                  <a:pt x="168969" y="1"/>
                </a:moveTo>
                <a:cubicBezTo>
                  <a:pt x="140607" y="1"/>
                  <a:pt x="113708" y="15504"/>
                  <a:pt x="85521" y="15504"/>
                </a:cubicBezTo>
                <a:cubicBezTo>
                  <a:pt x="84022" y="15504"/>
                  <a:pt x="82520" y="15460"/>
                  <a:pt x="81013" y="15368"/>
                </a:cubicBezTo>
                <a:cubicBezTo>
                  <a:pt x="67204" y="14562"/>
                  <a:pt x="54085" y="9669"/>
                  <a:pt x="40792" y="5987"/>
                </a:cubicBezTo>
                <a:cubicBezTo>
                  <a:pt x="32340" y="3645"/>
                  <a:pt x="23492" y="1815"/>
                  <a:pt x="14766" y="1815"/>
                </a:cubicBezTo>
                <a:cubicBezTo>
                  <a:pt x="9771" y="1815"/>
                  <a:pt x="4817" y="2414"/>
                  <a:pt x="0" y="3860"/>
                </a:cubicBezTo>
                <a:lnTo>
                  <a:pt x="0" y="59612"/>
                </a:lnTo>
                <a:lnTo>
                  <a:pt x="256733" y="59612"/>
                </a:lnTo>
                <a:lnTo>
                  <a:pt x="256733" y="4206"/>
                </a:lnTo>
                <a:cubicBezTo>
                  <a:pt x="249300" y="7856"/>
                  <a:pt x="241086" y="9202"/>
                  <a:pt x="232735" y="9202"/>
                </a:cubicBezTo>
                <a:cubicBezTo>
                  <a:pt x="226217" y="9202"/>
                  <a:pt x="219614" y="8382"/>
                  <a:pt x="213234" y="7197"/>
                </a:cubicBezTo>
                <a:cubicBezTo>
                  <a:pt x="198735" y="4491"/>
                  <a:pt x="184350" y="118"/>
                  <a:pt x="169561" y="3"/>
                </a:cubicBezTo>
                <a:cubicBezTo>
                  <a:pt x="169364" y="1"/>
                  <a:pt x="169166" y="1"/>
                  <a:pt x="1689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71450" rotWithShape="0" algn="bl" dir="12840000" dist="8572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 rot="10800000">
            <a:off x="6951450" y="2"/>
            <a:ext cx="2192560" cy="15119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880000" dist="6667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 rot="10800000">
            <a:off x="7744865" y="75"/>
            <a:ext cx="1399146" cy="102309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606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0" y="4356798"/>
            <a:ext cx="9144188" cy="1206696"/>
          </a:xfrm>
          <a:custGeom>
            <a:rect b="b" l="l" r="r" t="t"/>
            <a:pathLst>
              <a:path extrusionOk="0" h="59612" w="256733">
                <a:moveTo>
                  <a:pt x="168969" y="1"/>
                </a:moveTo>
                <a:cubicBezTo>
                  <a:pt x="140607" y="1"/>
                  <a:pt x="113708" y="15504"/>
                  <a:pt x="85521" y="15504"/>
                </a:cubicBezTo>
                <a:cubicBezTo>
                  <a:pt x="84022" y="15504"/>
                  <a:pt x="82520" y="15460"/>
                  <a:pt x="81013" y="15368"/>
                </a:cubicBezTo>
                <a:cubicBezTo>
                  <a:pt x="67204" y="14562"/>
                  <a:pt x="54085" y="9669"/>
                  <a:pt x="40792" y="5987"/>
                </a:cubicBezTo>
                <a:cubicBezTo>
                  <a:pt x="32340" y="3645"/>
                  <a:pt x="23492" y="1815"/>
                  <a:pt x="14766" y="1815"/>
                </a:cubicBezTo>
                <a:cubicBezTo>
                  <a:pt x="9771" y="1815"/>
                  <a:pt x="4817" y="2414"/>
                  <a:pt x="0" y="3860"/>
                </a:cubicBezTo>
                <a:lnTo>
                  <a:pt x="0" y="59612"/>
                </a:lnTo>
                <a:lnTo>
                  <a:pt x="256733" y="59612"/>
                </a:lnTo>
                <a:lnTo>
                  <a:pt x="256733" y="4206"/>
                </a:lnTo>
                <a:cubicBezTo>
                  <a:pt x="249300" y="7856"/>
                  <a:pt x="241086" y="9202"/>
                  <a:pt x="232735" y="9202"/>
                </a:cubicBezTo>
                <a:cubicBezTo>
                  <a:pt x="226217" y="9202"/>
                  <a:pt x="219614" y="8382"/>
                  <a:pt x="213234" y="7197"/>
                </a:cubicBezTo>
                <a:cubicBezTo>
                  <a:pt x="198735" y="4491"/>
                  <a:pt x="184350" y="118"/>
                  <a:pt x="169561" y="3"/>
                </a:cubicBezTo>
                <a:cubicBezTo>
                  <a:pt x="169364" y="1"/>
                  <a:pt x="169166" y="1"/>
                  <a:pt x="1689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71450" rotWithShape="0" algn="bl" dir="12840000" dist="8572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3884775" y="1497650"/>
            <a:ext cx="3282900" cy="6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3884925" y="2033800"/>
            <a:ext cx="32829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/>
          <p:nvPr/>
        </p:nvSpPr>
        <p:spPr>
          <a:xfrm>
            <a:off x="50" y="-25"/>
            <a:ext cx="6321077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 txBox="1"/>
          <p:nvPr>
            <p:ph type="title"/>
          </p:nvPr>
        </p:nvSpPr>
        <p:spPr>
          <a:xfrm>
            <a:off x="1003125" y="1876113"/>
            <a:ext cx="3361200" cy="5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8"/>
          <p:cNvSpPr txBox="1"/>
          <p:nvPr>
            <p:ph idx="1" type="subTitle"/>
          </p:nvPr>
        </p:nvSpPr>
        <p:spPr>
          <a:xfrm>
            <a:off x="1003125" y="2381788"/>
            <a:ext cx="33612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8"/>
          <p:cNvSpPr/>
          <p:nvPr/>
        </p:nvSpPr>
        <p:spPr>
          <a:xfrm rot="10800000">
            <a:off x="94" y="4084226"/>
            <a:ext cx="2039555" cy="1059274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3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 rot="10800000">
            <a:off x="361" y="4426171"/>
            <a:ext cx="1381165" cy="717329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47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 rotWithShape="1">
          <a:blip r:embed="rId2">
            <a:alphaModFix/>
          </a:blip>
          <a:srcRect b="6936" l="0" r="29363" t="8774"/>
          <a:stretch/>
        </p:blipFill>
        <p:spPr>
          <a:xfrm rot="9819034">
            <a:off x="708440" y="-230804"/>
            <a:ext cx="937478" cy="111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 b="50541" l="59654" r="0" t="0"/>
          <a:stretch/>
        </p:blipFill>
        <p:spPr>
          <a:xfrm rot="10040325">
            <a:off x="240596" y="153475"/>
            <a:ext cx="737121" cy="903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 rot="10800000">
            <a:off x="7567570" y="189"/>
            <a:ext cx="1576433" cy="10870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880000" dist="6667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/>
          <p:nvPr/>
        </p:nvSpPr>
        <p:spPr>
          <a:xfrm rot="10800000">
            <a:off x="8137734" y="-63"/>
            <a:ext cx="1006269" cy="735821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606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1" type="body"/>
          </p:nvPr>
        </p:nvSpPr>
        <p:spPr>
          <a:xfrm>
            <a:off x="720000" y="1215751"/>
            <a:ext cx="7704000" cy="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" name="Google Shape;139;p19"/>
          <p:cNvSpPr/>
          <p:nvPr/>
        </p:nvSpPr>
        <p:spPr>
          <a:xfrm>
            <a:off x="0" y="3950125"/>
            <a:ext cx="3164389" cy="1193126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1368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>
            <a:off x="0" y="4288348"/>
            <a:ext cx="2504655" cy="855224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50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/>
          <p:nvPr/>
        </p:nvSpPr>
        <p:spPr>
          <a:xfrm rot="10800000">
            <a:off x="5719732" y="1"/>
            <a:ext cx="3424268" cy="236137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880000" dist="6667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 rot="10800000">
            <a:off x="6958554" y="331"/>
            <a:ext cx="2185447" cy="1597640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606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20"/>
          <p:cNvSpPr/>
          <p:nvPr/>
        </p:nvSpPr>
        <p:spPr>
          <a:xfrm>
            <a:off x="0" y="3911673"/>
            <a:ext cx="1786551" cy="1232055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0" y="4309920"/>
            <a:ext cx="1139781" cy="833517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1186584" y="-50"/>
            <a:ext cx="7955791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20923"/>
          <a:stretch/>
        </p:blipFill>
        <p:spPr>
          <a:xfrm flipH="1" rot="-5400000">
            <a:off x="7251100" y="252425"/>
            <a:ext cx="2561352" cy="14439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rot="5400000">
            <a:off x="-117608" y="117546"/>
            <a:ext cx="1747154" cy="15119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5400000">
            <a:off x="-45693" y="45709"/>
            <a:ext cx="1114611" cy="102309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3403475" y="2268800"/>
            <a:ext cx="5204400" cy="7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3403475" y="1002400"/>
            <a:ext cx="1677600" cy="106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3403475" y="3039675"/>
            <a:ext cx="5204400" cy="47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Inter Tight SemiBold"/>
              <a:buNone/>
              <a:defRPr sz="16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/>
          <p:nvPr/>
        </p:nvSpPr>
        <p:spPr>
          <a:xfrm flipH="1">
            <a:off x="6868122" y="1"/>
            <a:ext cx="2275878" cy="2083913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7500000" dist="952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 flipH="1">
            <a:off x="7661083" y="0"/>
            <a:ext cx="1482917" cy="584972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75" rotWithShape="0" algn="bl" dir="74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1"/>
          <p:cNvSpPr/>
          <p:nvPr/>
        </p:nvSpPr>
        <p:spPr>
          <a:xfrm>
            <a:off x="0" y="4042324"/>
            <a:ext cx="1705519" cy="1101106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 rot="10800000">
            <a:off x="210" y="4249536"/>
            <a:ext cx="1721264" cy="893964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3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/>
          <p:nvPr/>
        </p:nvSpPr>
        <p:spPr>
          <a:xfrm rot="10800000">
            <a:off x="338" y="4538085"/>
            <a:ext cx="1165683" cy="605415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47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 rot="10800000">
            <a:off x="6605625" y="1"/>
            <a:ext cx="2538380" cy="1798459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68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3_1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/>
          <p:nvPr/>
        </p:nvSpPr>
        <p:spPr>
          <a:xfrm flipH="1" rot="10800000">
            <a:off x="0" y="-587822"/>
            <a:ext cx="10292744" cy="5731547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0" y="4070200"/>
            <a:ext cx="1686416" cy="1073493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/>
          <p:cNvSpPr/>
          <p:nvPr/>
        </p:nvSpPr>
        <p:spPr>
          <a:xfrm>
            <a:off x="0" y="4417201"/>
            <a:ext cx="1076308" cy="726517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3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/>
          <p:nvPr/>
        </p:nvSpPr>
        <p:spPr>
          <a:xfrm rot="10800000">
            <a:off x="7078386" y="98"/>
            <a:ext cx="2065614" cy="1463501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68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24"/>
          <p:cNvSpPr/>
          <p:nvPr/>
        </p:nvSpPr>
        <p:spPr>
          <a:xfrm>
            <a:off x="0" y="4070200"/>
            <a:ext cx="1686416" cy="1073493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4"/>
          <p:cNvSpPr/>
          <p:nvPr/>
        </p:nvSpPr>
        <p:spPr>
          <a:xfrm>
            <a:off x="0" y="4417201"/>
            <a:ext cx="1076308" cy="726517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/>
          <p:nvPr/>
        </p:nvSpPr>
        <p:spPr>
          <a:xfrm flipH="1">
            <a:off x="7352857" y="3716401"/>
            <a:ext cx="1791143" cy="1426934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/>
          <p:nvPr/>
        </p:nvSpPr>
        <p:spPr>
          <a:xfrm flipH="1">
            <a:off x="7587761" y="3903440"/>
            <a:ext cx="1556239" cy="1239814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/>
        </p:nvSpPr>
        <p:spPr>
          <a:xfrm flipH="1">
            <a:off x="5939847" y="3554675"/>
            <a:ext cx="3204153" cy="1588835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5"/>
          <p:cNvSpPr/>
          <p:nvPr/>
        </p:nvSpPr>
        <p:spPr>
          <a:xfrm flipH="1" rot="10800000">
            <a:off x="0" y="3138524"/>
            <a:ext cx="2189408" cy="2004974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14880000" dist="952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/>
          <p:nvPr/>
        </p:nvSpPr>
        <p:spPr>
          <a:xfrm flipH="1" rot="10800000">
            <a:off x="0" y="4580427"/>
            <a:ext cx="1426636" cy="563073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153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 flipH="1">
            <a:off x="6359895" y="3762924"/>
            <a:ext cx="2784105" cy="1380548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4936522" y="2707122"/>
            <a:ext cx="2505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2" type="subTitle"/>
          </p:nvPr>
        </p:nvSpPr>
        <p:spPr>
          <a:xfrm>
            <a:off x="1715375" y="2707122"/>
            <a:ext cx="2505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3" type="subTitle"/>
          </p:nvPr>
        </p:nvSpPr>
        <p:spPr>
          <a:xfrm>
            <a:off x="1715375" y="2436400"/>
            <a:ext cx="2505600" cy="3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idx="4" type="subTitle"/>
          </p:nvPr>
        </p:nvSpPr>
        <p:spPr>
          <a:xfrm>
            <a:off x="4936525" y="2436400"/>
            <a:ext cx="2505600" cy="3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/>
          <p:nvPr/>
        </p:nvSpPr>
        <p:spPr>
          <a:xfrm rot="5400000">
            <a:off x="7654346" y="-78026"/>
            <a:ext cx="1411628" cy="1567680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502458">
            <a:off x="7960675" y="39326"/>
            <a:ext cx="1176233" cy="83850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/>
          <p:nvPr/>
        </p:nvSpPr>
        <p:spPr>
          <a:xfrm>
            <a:off x="0" y="3304775"/>
            <a:ext cx="4392518" cy="1838573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85738" rotWithShape="0" algn="bl" dir="1368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/>
          <p:nvPr/>
        </p:nvSpPr>
        <p:spPr>
          <a:xfrm>
            <a:off x="0" y="3825900"/>
            <a:ext cx="3476432" cy="1317605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50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6"/>
          <p:cNvSpPr txBox="1"/>
          <p:nvPr>
            <p:ph idx="1" type="subTitle"/>
          </p:nvPr>
        </p:nvSpPr>
        <p:spPr>
          <a:xfrm>
            <a:off x="5611500" y="1290625"/>
            <a:ext cx="2812500" cy="29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6"/>
          <p:cNvSpPr txBox="1"/>
          <p:nvPr>
            <p:ph idx="2" type="subTitle"/>
          </p:nvPr>
        </p:nvSpPr>
        <p:spPr>
          <a:xfrm>
            <a:off x="2595275" y="1290625"/>
            <a:ext cx="2812500" cy="29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>
            <a:off x="0" y="3631577"/>
            <a:ext cx="2192560" cy="15119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0" y="4120371"/>
            <a:ext cx="1399146" cy="102309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 flipH="1">
            <a:off x="6951576" y="0"/>
            <a:ext cx="2192424" cy="1596601"/>
          </a:xfrm>
          <a:custGeom>
            <a:rect b="b" l="l" r="r" t="t"/>
            <a:pathLst>
              <a:path extrusionOk="0" h="101259" w="139047">
                <a:moveTo>
                  <a:pt x="0" y="0"/>
                </a:moveTo>
                <a:lnTo>
                  <a:pt x="0" y="101258"/>
                </a:lnTo>
                <a:cubicBezTo>
                  <a:pt x="0" y="101258"/>
                  <a:pt x="41505" y="25223"/>
                  <a:pt x="1390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4020000" dist="14287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/>
          <p:nvPr/>
        </p:nvSpPr>
        <p:spPr>
          <a:xfrm flipH="1">
            <a:off x="5157357" y="2404475"/>
            <a:ext cx="3986643" cy="2738804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7"/>
          <p:cNvSpPr/>
          <p:nvPr/>
        </p:nvSpPr>
        <p:spPr>
          <a:xfrm flipH="1">
            <a:off x="5679839" y="2763474"/>
            <a:ext cx="3464161" cy="2379875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7"/>
          <p:cNvSpPr txBox="1"/>
          <p:nvPr>
            <p:ph idx="1" type="subTitle"/>
          </p:nvPr>
        </p:nvSpPr>
        <p:spPr>
          <a:xfrm>
            <a:off x="4890279" y="1215750"/>
            <a:ext cx="3533700" cy="24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2" type="subTitle"/>
          </p:nvPr>
        </p:nvSpPr>
        <p:spPr>
          <a:xfrm>
            <a:off x="720000" y="1215750"/>
            <a:ext cx="3533700" cy="24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5" name="Google Shape;19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/>
          <p:nvPr/>
        </p:nvSpPr>
        <p:spPr>
          <a:xfrm flipH="1" rot="-5400000">
            <a:off x="6998121" y="638729"/>
            <a:ext cx="2784105" cy="1507547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876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/>
          <p:nvPr/>
        </p:nvSpPr>
        <p:spPr>
          <a:xfrm flipH="1" rot="-5400000">
            <a:off x="8112519" y="34930"/>
            <a:ext cx="1065809" cy="996850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774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 flipH="1" rot="10800000">
            <a:off x="0" y="2344637"/>
            <a:ext cx="3055865" cy="2798863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rotWithShape="0" algn="bl" dir="15060000" dist="7620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6775" y="4069475"/>
            <a:ext cx="1229952" cy="122995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idx="1" type="subTitle"/>
          </p:nvPr>
        </p:nvSpPr>
        <p:spPr>
          <a:xfrm>
            <a:off x="2436600" y="1518801"/>
            <a:ext cx="5775300" cy="44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idx="2" type="subTitle"/>
          </p:nvPr>
        </p:nvSpPr>
        <p:spPr>
          <a:xfrm>
            <a:off x="2436600" y="2605176"/>
            <a:ext cx="5775300" cy="44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3" type="subTitle"/>
          </p:nvPr>
        </p:nvSpPr>
        <p:spPr>
          <a:xfrm>
            <a:off x="2436600" y="3691550"/>
            <a:ext cx="5775300" cy="44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8"/>
          <p:cNvSpPr txBox="1"/>
          <p:nvPr>
            <p:ph idx="4" type="subTitle"/>
          </p:nvPr>
        </p:nvSpPr>
        <p:spPr>
          <a:xfrm>
            <a:off x="2436600" y="1277350"/>
            <a:ext cx="5775300" cy="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5" name="Google Shape;205;p28"/>
          <p:cNvSpPr txBox="1"/>
          <p:nvPr>
            <p:ph idx="5" type="subTitle"/>
          </p:nvPr>
        </p:nvSpPr>
        <p:spPr>
          <a:xfrm>
            <a:off x="2436600" y="2363600"/>
            <a:ext cx="5775300" cy="39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6" type="subTitle"/>
          </p:nvPr>
        </p:nvSpPr>
        <p:spPr>
          <a:xfrm>
            <a:off x="2436600" y="3449975"/>
            <a:ext cx="5775300" cy="390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7" name="Google Shape;207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/>
          <p:nvPr/>
        </p:nvSpPr>
        <p:spPr>
          <a:xfrm flipH="1">
            <a:off x="6847986" y="0"/>
            <a:ext cx="2296014" cy="1672039"/>
          </a:xfrm>
          <a:custGeom>
            <a:rect b="b" l="l" r="r" t="t"/>
            <a:pathLst>
              <a:path extrusionOk="0" h="101259" w="139047">
                <a:moveTo>
                  <a:pt x="0" y="0"/>
                </a:moveTo>
                <a:lnTo>
                  <a:pt x="0" y="101258"/>
                </a:lnTo>
                <a:cubicBezTo>
                  <a:pt x="0" y="101258"/>
                  <a:pt x="41505" y="25223"/>
                  <a:pt x="1390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4020000" dist="14287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9"/>
          <p:cNvSpPr/>
          <p:nvPr/>
        </p:nvSpPr>
        <p:spPr>
          <a:xfrm flipH="1">
            <a:off x="5255533" y="2045375"/>
            <a:ext cx="3888467" cy="3097958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/>
          <p:nvPr/>
        </p:nvSpPr>
        <p:spPr>
          <a:xfrm flipH="1">
            <a:off x="5765238" y="2451443"/>
            <a:ext cx="3378762" cy="2691967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 txBox="1"/>
          <p:nvPr>
            <p:ph idx="1" type="subTitle"/>
          </p:nvPr>
        </p:nvSpPr>
        <p:spPr>
          <a:xfrm>
            <a:off x="908075" y="2213400"/>
            <a:ext cx="19782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9"/>
          <p:cNvSpPr txBox="1"/>
          <p:nvPr>
            <p:ph idx="2" type="subTitle"/>
          </p:nvPr>
        </p:nvSpPr>
        <p:spPr>
          <a:xfrm>
            <a:off x="3322177" y="2213400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9"/>
          <p:cNvSpPr txBox="1"/>
          <p:nvPr>
            <p:ph idx="3" type="subTitle"/>
          </p:nvPr>
        </p:nvSpPr>
        <p:spPr>
          <a:xfrm>
            <a:off x="908075" y="3971675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9"/>
          <p:cNvSpPr txBox="1"/>
          <p:nvPr>
            <p:ph idx="4" type="subTitle"/>
          </p:nvPr>
        </p:nvSpPr>
        <p:spPr>
          <a:xfrm>
            <a:off x="3336675" y="3971675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9"/>
          <p:cNvSpPr txBox="1"/>
          <p:nvPr>
            <p:ph idx="5" type="subTitle"/>
          </p:nvPr>
        </p:nvSpPr>
        <p:spPr>
          <a:xfrm>
            <a:off x="908075" y="2006000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6" type="subTitle"/>
          </p:nvPr>
        </p:nvSpPr>
        <p:spPr>
          <a:xfrm>
            <a:off x="908075" y="3764275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29"/>
          <p:cNvSpPr txBox="1"/>
          <p:nvPr>
            <p:ph idx="7" type="subTitle"/>
          </p:nvPr>
        </p:nvSpPr>
        <p:spPr>
          <a:xfrm>
            <a:off x="3322175" y="20060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9" name="Google Shape;219;p29"/>
          <p:cNvSpPr txBox="1"/>
          <p:nvPr>
            <p:ph idx="8" type="subTitle"/>
          </p:nvPr>
        </p:nvSpPr>
        <p:spPr>
          <a:xfrm>
            <a:off x="3351150" y="3764275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 flipH="1" rot="-5400000">
            <a:off x="6188239" y="1436786"/>
            <a:ext cx="4392518" cy="1518946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85738" rotWithShape="0" algn="bl" dir="1032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 flipH="1" rot="-5400000">
            <a:off x="6905699" y="1238176"/>
            <a:ext cx="3476432" cy="1000079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122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/>
          <p:nvPr/>
        </p:nvSpPr>
        <p:spPr>
          <a:xfrm flipH="1" rot="5400000">
            <a:off x="-424936" y="3650764"/>
            <a:ext cx="1917763" cy="1067708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1572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/>
          <p:nvPr/>
        </p:nvSpPr>
        <p:spPr>
          <a:xfrm flipH="1" rot="5400000">
            <a:off x="-407331" y="4033100"/>
            <a:ext cx="1517836" cy="702963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83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 txBox="1"/>
          <p:nvPr>
            <p:ph idx="1" type="subTitle"/>
          </p:nvPr>
        </p:nvSpPr>
        <p:spPr>
          <a:xfrm>
            <a:off x="1032950" y="2269400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2" type="subTitle"/>
          </p:nvPr>
        </p:nvSpPr>
        <p:spPr>
          <a:xfrm>
            <a:off x="3502800" y="2269400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0"/>
          <p:cNvSpPr txBox="1"/>
          <p:nvPr>
            <p:ph idx="3" type="subTitle"/>
          </p:nvPr>
        </p:nvSpPr>
        <p:spPr>
          <a:xfrm>
            <a:off x="1032950" y="3919375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4" type="subTitle"/>
          </p:nvPr>
        </p:nvSpPr>
        <p:spPr>
          <a:xfrm>
            <a:off x="3502800" y="3919375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0"/>
          <p:cNvSpPr txBox="1"/>
          <p:nvPr>
            <p:ph idx="5" type="subTitle"/>
          </p:nvPr>
        </p:nvSpPr>
        <p:spPr>
          <a:xfrm>
            <a:off x="5972650" y="2269400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0"/>
          <p:cNvSpPr txBox="1"/>
          <p:nvPr>
            <p:ph idx="6" type="subTitle"/>
          </p:nvPr>
        </p:nvSpPr>
        <p:spPr>
          <a:xfrm>
            <a:off x="5972649" y="3919375"/>
            <a:ext cx="19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0"/>
          <p:cNvSpPr txBox="1"/>
          <p:nvPr>
            <p:ph idx="7" type="subTitle"/>
          </p:nvPr>
        </p:nvSpPr>
        <p:spPr>
          <a:xfrm>
            <a:off x="1036855" y="2061988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" name="Google Shape;233;p30"/>
          <p:cNvSpPr txBox="1"/>
          <p:nvPr>
            <p:ph idx="8" type="subTitle"/>
          </p:nvPr>
        </p:nvSpPr>
        <p:spPr>
          <a:xfrm>
            <a:off x="3506700" y="2061988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" name="Google Shape;234;p30"/>
          <p:cNvSpPr txBox="1"/>
          <p:nvPr>
            <p:ph idx="9" type="subTitle"/>
          </p:nvPr>
        </p:nvSpPr>
        <p:spPr>
          <a:xfrm>
            <a:off x="5976545" y="2061988"/>
            <a:ext cx="1978200" cy="377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" name="Google Shape;235;p30"/>
          <p:cNvSpPr txBox="1"/>
          <p:nvPr>
            <p:ph idx="13" type="subTitle"/>
          </p:nvPr>
        </p:nvSpPr>
        <p:spPr>
          <a:xfrm>
            <a:off x="1036855" y="3722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6" name="Google Shape;236;p30"/>
          <p:cNvSpPr txBox="1"/>
          <p:nvPr>
            <p:ph idx="14" type="subTitle"/>
          </p:nvPr>
        </p:nvSpPr>
        <p:spPr>
          <a:xfrm>
            <a:off x="3506700" y="3722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30"/>
          <p:cNvSpPr txBox="1"/>
          <p:nvPr>
            <p:ph idx="15" type="subTitle"/>
          </p:nvPr>
        </p:nvSpPr>
        <p:spPr>
          <a:xfrm>
            <a:off x="5976545" y="3722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 rot="5400000">
            <a:off x="7599423" y="-242910"/>
            <a:ext cx="1301665" cy="1787490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75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747925">
            <a:off x="7624399" y="231226"/>
            <a:ext cx="1000301" cy="10003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0" y="3631577"/>
            <a:ext cx="2192560" cy="15119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4120371"/>
            <a:ext cx="1399146" cy="102309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73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085875"/>
            <a:ext cx="77040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 sz="1400"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/>
          <p:nvPr/>
        </p:nvSpPr>
        <p:spPr>
          <a:xfrm>
            <a:off x="0" y="0"/>
            <a:ext cx="3320543" cy="2619519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5400000" dist="7620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 rot="10800000">
            <a:off x="4389017" y="817957"/>
            <a:ext cx="4754983" cy="4326743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00025" rotWithShape="0" algn="bl" dir="5400000" dist="7620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/>
          <p:nvPr/>
        </p:nvSpPr>
        <p:spPr>
          <a:xfrm rot="10800000">
            <a:off x="5528931" y="2781039"/>
            <a:ext cx="3615069" cy="2363661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rotWithShape="0" algn="bl" dir="5400000" dist="7620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0" y="0"/>
            <a:ext cx="1115795" cy="1058260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 txBox="1"/>
          <p:nvPr>
            <p:ph hasCustomPrompt="1" type="title"/>
          </p:nvPr>
        </p:nvSpPr>
        <p:spPr>
          <a:xfrm>
            <a:off x="3679831" y="670225"/>
            <a:ext cx="4017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5" name="Google Shape;245;p31"/>
          <p:cNvSpPr txBox="1"/>
          <p:nvPr>
            <p:ph idx="1" type="subTitle"/>
          </p:nvPr>
        </p:nvSpPr>
        <p:spPr>
          <a:xfrm>
            <a:off x="3679831" y="1275826"/>
            <a:ext cx="40170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6" name="Google Shape;246;p31"/>
          <p:cNvSpPr txBox="1"/>
          <p:nvPr>
            <p:ph hasCustomPrompt="1" idx="2" type="title"/>
          </p:nvPr>
        </p:nvSpPr>
        <p:spPr>
          <a:xfrm>
            <a:off x="2123832" y="1967935"/>
            <a:ext cx="4017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7" name="Google Shape;247;p31"/>
          <p:cNvSpPr txBox="1"/>
          <p:nvPr>
            <p:ph idx="3" type="subTitle"/>
          </p:nvPr>
        </p:nvSpPr>
        <p:spPr>
          <a:xfrm>
            <a:off x="2123832" y="2586250"/>
            <a:ext cx="40170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8" name="Google Shape;248;p31"/>
          <p:cNvSpPr txBox="1"/>
          <p:nvPr>
            <p:ph hasCustomPrompt="1" idx="4" type="title"/>
          </p:nvPr>
        </p:nvSpPr>
        <p:spPr>
          <a:xfrm>
            <a:off x="707125" y="3265645"/>
            <a:ext cx="40170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" name="Google Shape;249;p31"/>
          <p:cNvSpPr txBox="1"/>
          <p:nvPr>
            <p:ph idx="5" type="subTitle"/>
          </p:nvPr>
        </p:nvSpPr>
        <p:spPr>
          <a:xfrm>
            <a:off x="707125" y="3896675"/>
            <a:ext cx="4017000" cy="4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/>
          <p:nvPr/>
        </p:nvSpPr>
        <p:spPr>
          <a:xfrm rot="-5400000">
            <a:off x="6795239" y="2794819"/>
            <a:ext cx="2453267" cy="2244094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260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 rot="-5400000">
            <a:off x="7279602" y="3279240"/>
            <a:ext cx="1944458" cy="1784062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326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 rot="5400000">
            <a:off x="-20824" y="20889"/>
            <a:ext cx="1149864" cy="1108086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636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 rot="5400000">
            <a:off x="-21652" y="21835"/>
            <a:ext cx="934012" cy="890342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46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2"/>
          <p:cNvPicPr preferRelativeResize="0"/>
          <p:nvPr/>
        </p:nvPicPr>
        <p:blipFill rotWithShape="1">
          <a:blip r:embed="rId2">
            <a:alphaModFix/>
          </a:blip>
          <a:srcRect b="0" l="0" r="0" t="20923"/>
          <a:stretch/>
        </p:blipFill>
        <p:spPr>
          <a:xfrm flipH="1" rot="-6983841">
            <a:off x="7179925" y="218511"/>
            <a:ext cx="2501696" cy="141027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hasCustomPrompt="1" type="title"/>
          </p:nvPr>
        </p:nvSpPr>
        <p:spPr>
          <a:xfrm>
            <a:off x="1382575" y="1406950"/>
            <a:ext cx="10791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7" name="Google Shape;257;p32"/>
          <p:cNvSpPr txBox="1"/>
          <p:nvPr>
            <p:ph idx="1" type="subTitle"/>
          </p:nvPr>
        </p:nvSpPr>
        <p:spPr>
          <a:xfrm>
            <a:off x="3832475" y="2706875"/>
            <a:ext cx="32619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8" name="Google Shape;258;p32"/>
          <p:cNvSpPr txBox="1"/>
          <p:nvPr>
            <p:ph idx="2" type="subTitle"/>
          </p:nvPr>
        </p:nvSpPr>
        <p:spPr>
          <a:xfrm>
            <a:off x="3832475" y="2442351"/>
            <a:ext cx="3261900" cy="440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32"/>
          <p:cNvSpPr txBox="1"/>
          <p:nvPr>
            <p:ph hasCustomPrompt="1" idx="3" type="title"/>
          </p:nvPr>
        </p:nvSpPr>
        <p:spPr>
          <a:xfrm>
            <a:off x="1382575" y="2625338"/>
            <a:ext cx="10791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0" name="Google Shape;260;p32"/>
          <p:cNvSpPr txBox="1"/>
          <p:nvPr>
            <p:ph idx="4" type="subTitle"/>
          </p:nvPr>
        </p:nvSpPr>
        <p:spPr>
          <a:xfrm>
            <a:off x="3832475" y="3919225"/>
            <a:ext cx="326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1" name="Google Shape;261;p32"/>
          <p:cNvSpPr txBox="1"/>
          <p:nvPr>
            <p:ph idx="5" type="subTitle"/>
          </p:nvPr>
        </p:nvSpPr>
        <p:spPr>
          <a:xfrm>
            <a:off x="3832475" y="3639552"/>
            <a:ext cx="3261900" cy="440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32"/>
          <p:cNvSpPr txBox="1"/>
          <p:nvPr>
            <p:ph hasCustomPrompt="1" idx="6" type="title"/>
          </p:nvPr>
        </p:nvSpPr>
        <p:spPr>
          <a:xfrm>
            <a:off x="1382575" y="3843725"/>
            <a:ext cx="10791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" name="Google Shape;263;p32"/>
          <p:cNvSpPr txBox="1"/>
          <p:nvPr>
            <p:ph idx="7" type="subTitle"/>
          </p:nvPr>
        </p:nvSpPr>
        <p:spPr>
          <a:xfrm>
            <a:off x="3832475" y="1524825"/>
            <a:ext cx="3261900" cy="542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4" name="Google Shape;264;p32"/>
          <p:cNvSpPr txBox="1"/>
          <p:nvPr>
            <p:ph idx="8" type="subTitle"/>
          </p:nvPr>
        </p:nvSpPr>
        <p:spPr>
          <a:xfrm>
            <a:off x="3832475" y="1245150"/>
            <a:ext cx="32619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5" name="Google Shape;265;p32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/>
          <p:nvPr/>
        </p:nvSpPr>
        <p:spPr>
          <a:xfrm>
            <a:off x="8" y="0"/>
            <a:ext cx="2296014" cy="1672039"/>
          </a:xfrm>
          <a:custGeom>
            <a:rect b="b" l="l" r="r" t="t"/>
            <a:pathLst>
              <a:path extrusionOk="0" h="101259" w="139047">
                <a:moveTo>
                  <a:pt x="0" y="0"/>
                </a:moveTo>
                <a:lnTo>
                  <a:pt x="0" y="101258"/>
                </a:lnTo>
                <a:cubicBezTo>
                  <a:pt x="0" y="101258"/>
                  <a:pt x="41505" y="25223"/>
                  <a:pt x="1390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4020000" dist="142875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3"/>
          <p:cNvSpPr/>
          <p:nvPr/>
        </p:nvSpPr>
        <p:spPr>
          <a:xfrm>
            <a:off x="8" y="2045375"/>
            <a:ext cx="3888467" cy="3097958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3"/>
          <p:cNvSpPr/>
          <p:nvPr/>
        </p:nvSpPr>
        <p:spPr>
          <a:xfrm>
            <a:off x="8" y="2451443"/>
            <a:ext cx="3378762" cy="2691967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3"/>
          <p:cNvSpPr txBox="1"/>
          <p:nvPr>
            <p:ph type="title"/>
          </p:nvPr>
        </p:nvSpPr>
        <p:spPr>
          <a:xfrm>
            <a:off x="3833273" y="540000"/>
            <a:ext cx="45975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33"/>
          <p:cNvSpPr txBox="1"/>
          <p:nvPr>
            <p:ph idx="1" type="subTitle"/>
          </p:nvPr>
        </p:nvSpPr>
        <p:spPr>
          <a:xfrm>
            <a:off x="3833225" y="1841450"/>
            <a:ext cx="45975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3"/>
          <p:cNvSpPr txBox="1"/>
          <p:nvPr/>
        </p:nvSpPr>
        <p:spPr>
          <a:xfrm>
            <a:off x="3833387" y="3611950"/>
            <a:ext cx="45975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CREDITS: This presentation template was created by </a:t>
            </a:r>
            <a:r>
              <a:rPr lang="en" sz="1200" u="sng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, and includes icons by </a:t>
            </a:r>
            <a:r>
              <a:rPr lang="en" sz="1200" u="sng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 sz="1200" u="sng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_2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/>
          <p:nvPr/>
        </p:nvSpPr>
        <p:spPr>
          <a:xfrm flipH="1">
            <a:off x="5255533" y="2045550"/>
            <a:ext cx="3888467" cy="3097958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4"/>
          <p:cNvSpPr/>
          <p:nvPr/>
        </p:nvSpPr>
        <p:spPr>
          <a:xfrm flipH="1">
            <a:off x="5765238" y="2451443"/>
            <a:ext cx="3378762" cy="2691967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4"/>
          <p:cNvSpPr/>
          <p:nvPr/>
        </p:nvSpPr>
        <p:spPr>
          <a:xfrm flipH="1" rot="10800000">
            <a:off x="8" y="0"/>
            <a:ext cx="3888467" cy="3097958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4"/>
          <p:cNvSpPr/>
          <p:nvPr/>
        </p:nvSpPr>
        <p:spPr>
          <a:xfrm flipH="1" rot="10800000">
            <a:off x="8" y="98"/>
            <a:ext cx="3378762" cy="2691967"/>
          </a:xfrm>
          <a:custGeom>
            <a:rect b="b" l="l" r="r" t="t"/>
            <a:pathLst>
              <a:path extrusionOk="0" h="90070" w="89658">
                <a:moveTo>
                  <a:pt x="0" y="1"/>
                </a:moveTo>
                <a:lnTo>
                  <a:pt x="0" y="90070"/>
                </a:lnTo>
                <a:lnTo>
                  <a:pt x="89658" y="90070"/>
                </a:lnTo>
                <a:cubicBezTo>
                  <a:pt x="89658" y="90070"/>
                  <a:pt x="85836" y="49696"/>
                  <a:pt x="47148" y="37375"/>
                </a:cubicBezTo>
                <a:cubicBezTo>
                  <a:pt x="8503" y="25054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6080000" dist="7620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34"/>
          <p:cNvPicPr preferRelativeResize="0"/>
          <p:nvPr/>
        </p:nvPicPr>
        <p:blipFill rotWithShape="1">
          <a:blip r:embed="rId2">
            <a:alphaModFix/>
          </a:blip>
          <a:srcRect b="0" l="0" r="0" t="20923"/>
          <a:stretch/>
        </p:blipFill>
        <p:spPr>
          <a:xfrm flipH="1" rot="-6983841">
            <a:off x="-160925" y="196111"/>
            <a:ext cx="2501696" cy="141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_1">
    <p:bg>
      <p:bgPr>
        <a:solidFill>
          <a:schemeClr val="dk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/>
          <p:nvPr/>
        </p:nvSpPr>
        <p:spPr>
          <a:xfrm>
            <a:off x="-195875" y="-25"/>
            <a:ext cx="6321077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5"/>
          <p:cNvSpPr/>
          <p:nvPr/>
        </p:nvSpPr>
        <p:spPr>
          <a:xfrm>
            <a:off x="-680275" y="-25"/>
            <a:ext cx="6321077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5"/>
          <p:cNvSpPr/>
          <p:nvPr/>
        </p:nvSpPr>
        <p:spPr>
          <a:xfrm>
            <a:off x="6902976" y="0"/>
            <a:ext cx="2241018" cy="1163907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5"/>
          <p:cNvSpPr/>
          <p:nvPr/>
        </p:nvSpPr>
        <p:spPr>
          <a:xfrm>
            <a:off x="7626074" y="0"/>
            <a:ext cx="1517724" cy="788253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35"/>
          <p:cNvPicPr preferRelativeResize="0"/>
          <p:nvPr/>
        </p:nvPicPr>
        <p:blipFill rotWithShape="1">
          <a:blip r:embed="rId2">
            <a:alphaModFix/>
          </a:blip>
          <a:srcRect b="0" l="0" r="0" t="20923"/>
          <a:stretch/>
        </p:blipFill>
        <p:spPr>
          <a:xfrm flipH="1" rot="-6983837">
            <a:off x="7344210" y="157797"/>
            <a:ext cx="2173134" cy="1225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 flipH="1" rot="10800000">
            <a:off x="4662225" y="-71"/>
            <a:ext cx="4482986" cy="2018021"/>
          </a:xfrm>
          <a:custGeom>
            <a:rect b="b" l="l" r="r" t="t"/>
            <a:pathLst>
              <a:path extrusionOk="0" h="130090" w="285677">
                <a:moveTo>
                  <a:pt x="285617" y="0"/>
                </a:moveTo>
                <a:cubicBezTo>
                  <a:pt x="261280" y="3222"/>
                  <a:pt x="241198" y="16226"/>
                  <a:pt x="222901" y="29114"/>
                </a:cubicBezTo>
                <a:cubicBezTo>
                  <a:pt x="204548" y="42002"/>
                  <a:pt x="185731" y="55696"/>
                  <a:pt x="161971" y="60990"/>
                </a:cubicBezTo>
                <a:cubicBezTo>
                  <a:pt x="151047" y="63423"/>
                  <a:pt x="139760" y="63916"/>
                  <a:pt x="128365" y="63916"/>
                </a:cubicBezTo>
                <a:cubicBezTo>
                  <a:pt x="120608" y="63916"/>
                  <a:pt x="112800" y="63688"/>
                  <a:pt x="105024" y="63688"/>
                </a:cubicBezTo>
                <a:cubicBezTo>
                  <a:pt x="101538" y="63688"/>
                  <a:pt x="98058" y="63734"/>
                  <a:pt x="94592" y="63867"/>
                </a:cubicBezTo>
                <a:cubicBezTo>
                  <a:pt x="63696" y="65073"/>
                  <a:pt x="31360" y="74799"/>
                  <a:pt x="15075" y="95282"/>
                </a:cubicBezTo>
                <a:cubicBezTo>
                  <a:pt x="6734" y="105754"/>
                  <a:pt x="3282" y="118067"/>
                  <a:pt x="0" y="130090"/>
                </a:cubicBezTo>
                <a:lnTo>
                  <a:pt x="285676" y="130090"/>
                </a:lnTo>
                <a:lnTo>
                  <a:pt x="28561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75" rotWithShape="0" algn="bl" dir="6060000" dist="11430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 flipH="1" rot="10800000">
            <a:off x="5920593" y="300"/>
            <a:ext cx="3223151" cy="1034216"/>
          </a:xfrm>
          <a:custGeom>
            <a:rect b="b" l="l" r="r" t="t"/>
            <a:pathLst>
              <a:path extrusionOk="0" h="130090" w="285677">
                <a:moveTo>
                  <a:pt x="285617" y="0"/>
                </a:moveTo>
                <a:cubicBezTo>
                  <a:pt x="261280" y="3222"/>
                  <a:pt x="241198" y="16226"/>
                  <a:pt x="222901" y="29114"/>
                </a:cubicBezTo>
                <a:cubicBezTo>
                  <a:pt x="204548" y="42002"/>
                  <a:pt x="185731" y="55696"/>
                  <a:pt x="161971" y="60990"/>
                </a:cubicBezTo>
                <a:cubicBezTo>
                  <a:pt x="151047" y="63423"/>
                  <a:pt x="139760" y="63916"/>
                  <a:pt x="128365" y="63916"/>
                </a:cubicBezTo>
                <a:cubicBezTo>
                  <a:pt x="120608" y="63916"/>
                  <a:pt x="112800" y="63688"/>
                  <a:pt x="105024" y="63688"/>
                </a:cubicBezTo>
                <a:cubicBezTo>
                  <a:pt x="101538" y="63688"/>
                  <a:pt x="98058" y="63734"/>
                  <a:pt x="94592" y="63867"/>
                </a:cubicBezTo>
                <a:cubicBezTo>
                  <a:pt x="63696" y="65073"/>
                  <a:pt x="31360" y="74799"/>
                  <a:pt x="15075" y="95282"/>
                </a:cubicBezTo>
                <a:cubicBezTo>
                  <a:pt x="6734" y="105754"/>
                  <a:pt x="3282" y="118067"/>
                  <a:pt x="0" y="130090"/>
                </a:cubicBezTo>
                <a:lnTo>
                  <a:pt x="285676" y="130090"/>
                </a:lnTo>
                <a:lnTo>
                  <a:pt x="28561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6300000" dist="85725">
              <a:srgbClr val="000000">
                <a:alpha val="3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0" y="3421475"/>
            <a:ext cx="4113494" cy="1721782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1368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3909524"/>
            <a:ext cx="3255801" cy="1233979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150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6237002" y="3522312"/>
            <a:ext cx="20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3458469" y="2058387"/>
            <a:ext cx="204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6236994" y="3290488"/>
            <a:ext cx="2041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3458286" y="1826563"/>
            <a:ext cx="2041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 rot="10800000">
            <a:off x="6951450" y="2"/>
            <a:ext cx="2192560" cy="1511962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5880000" dist="66675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 rot="10800000">
            <a:off x="7744865" y="75"/>
            <a:ext cx="1399146" cy="1023094"/>
          </a:xfrm>
          <a:custGeom>
            <a:rect b="b" l="l" r="r" t="t"/>
            <a:pathLst>
              <a:path extrusionOk="0" h="155073" w="218873">
                <a:moveTo>
                  <a:pt x="82" y="1"/>
                </a:moveTo>
                <a:lnTo>
                  <a:pt x="0" y="155072"/>
                </a:lnTo>
                <a:lnTo>
                  <a:pt x="211093" y="155072"/>
                </a:lnTo>
                <a:cubicBezTo>
                  <a:pt x="211093" y="155072"/>
                  <a:pt x="218873" y="83864"/>
                  <a:pt x="115557" y="75386"/>
                </a:cubicBezTo>
                <a:cubicBezTo>
                  <a:pt x="24733" y="67976"/>
                  <a:pt x="82" y="1"/>
                  <a:pt x="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606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0" y="3373375"/>
            <a:ext cx="4228168" cy="1769781"/>
          </a:xfrm>
          <a:custGeom>
            <a:rect b="b" l="l" r="r" t="t"/>
            <a:pathLst>
              <a:path extrusionOk="0" h="88478" w="211382">
                <a:moveTo>
                  <a:pt x="25106" y="1"/>
                </a:moveTo>
                <a:cubicBezTo>
                  <a:pt x="10086" y="1"/>
                  <a:pt x="0" y="3373"/>
                  <a:pt x="0" y="3373"/>
                </a:cubicBezTo>
                <a:lnTo>
                  <a:pt x="0" y="88273"/>
                </a:lnTo>
                <a:cubicBezTo>
                  <a:pt x="0" y="88219"/>
                  <a:pt x="9762" y="88199"/>
                  <a:pt x="25090" y="88199"/>
                </a:cubicBezTo>
                <a:cubicBezTo>
                  <a:pt x="81090" y="88199"/>
                  <a:pt x="211381" y="88477"/>
                  <a:pt x="211381" y="88477"/>
                </a:cubicBezTo>
                <a:cubicBezTo>
                  <a:pt x="182629" y="81837"/>
                  <a:pt x="128957" y="65583"/>
                  <a:pt x="97770" y="32333"/>
                </a:cubicBezTo>
                <a:cubicBezTo>
                  <a:pt x="72788" y="5761"/>
                  <a:pt x="44734" y="1"/>
                  <a:pt x="2510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1368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3875056"/>
            <a:ext cx="3346561" cy="1268477"/>
          </a:xfrm>
          <a:custGeom>
            <a:rect b="b" l="l" r="r" t="t"/>
            <a:pathLst>
              <a:path extrusionOk="0" h="72247" w="200573">
                <a:moveTo>
                  <a:pt x="35217" y="1"/>
                </a:moveTo>
                <a:cubicBezTo>
                  <a:pt x="13842" y="1"/>
                  <a:pt x="0" y="8922"/>
                  <a:pt x="0" y="8922"/>
                </a:cubicBezTo>
                <a:lnTo>
                  <a:pt x="0" y="72247"/>
                </a:lnTo>
                <a:lnTo>
                  <a:pt x="200573" y="72247"/>
                </a:lnTo>
                <a:cubicBezTo>
                  <a:pt x="174666" y="66429"/>
                  <a:pt x="129825" y="52858"/>
                  <a:pt x="95173" y="24063"/>
                </a:cubicBezTo>
                <a:cubicBezTo>
                  <a:pt x="72638" y="5299"/>
                  <a:pt x="51690" y="1"/>
                  <a:pt x="352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5060000" dist="95250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 rot="10800000">
            <a:off x="1" y="3979600"/>
            <a:ext cx="2241018" cy="1163907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14313" rotWithShape="0" algn="bl" dir="149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7"/>
          <p:cNvSpPr/>
          <p:nvPr/>
        </p:nvSpPr>
        <p:spPr>
          <a:xfrm rot="10800000">
            <a:off x="198" y="4355254"/>
            <a:ext cx="1517724" cy="788253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1566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 rot="10800000">
            <a:off x="4670559" y="-50"/>
            <a:ext cx="4471816" cy="5143552"/>
          </a:xfrm>
          <a:custGeom>
            <a:rect b="b" l="l" r="r" t="t"/>
            <a:pathLst>
              <a:path extrusionOk="0" h="172559" w="184557">
                <a:moveTo>
                  <a:pt x="0" y="0"/>
                </a:moveTo>
                <a:lnTo>
                  <a:pt x="0" y="172559"/>
                </a:lnTo>
                <a:lnTo>
                  <a:pt x="151400" y="172559"/>
                </a:lnTo>
                <a:cubicBezTo>
                  <a:pt x="136176" y="150788"/>
                  <a:pt x="125953" y="122018"/>
                  <a:pt x="145401" y="93634"/>
                </a:cubicBezTo>
                <a:cubicBezTo>
                  <a:pt x="184557" y="36511"/>
                  <a:pt x="135789" y="0"/>
                  <a:pt x="13578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00025" rotWithShape="0" algn="bl" dir="474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720000" y="1385475"/>
            <a:ext cx="4298700" cy="21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/>
          <p:nvPr/>
        </p:nvSpPr>
        <p:spPr>
          <a:xfrm rot="10800000">
            <a:off x="3" y="-38"/>
            <a:ext cx="1834947" cy="1846964"/>
          </a:xfrm>
          <a:custGeom>
            <a:rect b="b" l="l" r="r" t="t"/>
            <a:pathLst>
              <a:path extrusionOk="0" h="129657" w="124361">
                <a:moveTo>
                  <a:pt x="124361" y="0"/>
                </a:moveTo>
                <a:cubicBezTo>
                  <a:pt x="124361" y="0"/>
                  <a:pt x="118404" y="36717"/>
                  <a:pt x="62181" y="54459"/>
                </a:cubicBezTo>
                <a:cubicBezTo>
                  <a:pt x="1601" y="73598"/>
                  <a:pt x="1" y="129657"/>
                  <a:pt x="1" y="129657"/>
                </a:cubicBezTo>
                <a:lnTo>
                  <a:pt x="124361" y="129657"/>
                </a:lnTo>
                <a:lnTo>
                  <a:pt x="12436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185738" rotWithShape="0" algn="bl" dir="21540000" dist="85725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 rot="-5400000">
            <a:off x="-159772" y="160003"/>
            <a:ext cx="1108047" cy="788253"/>
          </a:xfrm>
          <a:custGeom>
            <a:rect b="b" l="l" r="r" t="t"/>
            <a:pathLst>
              <a:path extrusionOk="0" h="107869" w="207694">
                <a:moveTo>
                  <a:pt x="1" y="0"/>
                </a:moveTo>
                <a:lnTo>
                  <a:pt x="1" y="0"/>
                </a:lnTo>
                <a:cubicBezTo>
                  <a:pt x="58444" y="91582"/>
                  <a:pt x="127800" y="107869"/>
                  <a:pt x="169742" y="107869"/>
                </a:cubicBezTo>
                <a:cubicBezTo>
                  <a:pt x="192894" y="107869"/>
                  <a:pt x="207693" y="102906"/>
                  <a:pt x="207693" y="102906"/>
                </a:cubicBezTo>
                <a:lnTo>
                  <a:pt x="207693" y="206"/>
                </a:lnTo>
                <a:lnTo>
                  <a:pt x="207693" y="206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214313" rotWithShape="0" algn="bl" dir="2028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3491725" y="1497801"/>
            <a:ext cx="5652665" cy="3645955"/>
          </a:xfrm>
          <a:custGeom>
            <a:rect b="b" l="l" r="r" t="t"/>
            <a:pathLst>
              <a:path extrusionOk="0" h="140256" w="217452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57163" rotWithShape="0" algn="bl" dir="12540000" dist="104775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4252250" y="1988327"/>
            <a:ext cx="4892126" cy="3155409"/>
          </a:xfrm>
          <a:custGeom>
            <a:rect b="b" l="l" r="r" t="t"/>
            <a:pathLst>
              <a:path extrusionOk="0" h="140256" w="217452">
                <a:moveTo>
                  <a:pt x="214820" y="0"/>
                </a:moveTo>
                <a:cubicBezTo>
                  <a:pt x="191430" y="0"/>
                  <a:pt x="167092" y="5693"/>
                  <a:pt x="150026" y="21583"/>
                </a:cubicBezTo>
                <a:cubicBezTo>
                  <a:pt x="142680" y="28404"/>
                  <a:pt x="136996" y="36799"/>
                  <a:pt x="130216" y="44187"/>
                </a:cubicBezTo>
                <a:cubicBezTo>
                  <a:pt x="118148" y="57351"/>
                  <a:pt x="102581" y="67275"/>
                  <a:pt x="85574" y="72655"/>
                </a:cubicBezTo>
                <a:cubicBezTo>
                  <a:pt x="76741" y="75408"/>
                  <a:pt x="67601" y="76982"/>
                  <a:pt x="58768" y="79739"/>
                </a:cubicBezTo>
                <a:cubicBezTo>
                  <a:pt x="30654" y="88526"/>
                  <a:pt x="5947" y="111309"/>
                  <a:pt x="0" y="140168"/>
                </a:cubicBezTo>
                <a:lnTo>
                  <a:pt x="217452" y="140256"/>
                </a:lnTo>
                <a:lnTo>
                  <a:pt x="217452" y="24"/>
                </a:lnTo>
                <a:cubicBezTo>
                  <a:pt x="216576" y="8"/>
                  <a:pt x="215698" y="0"/>
                  <a:pt x="2148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214313" rotWithShape="0" algn="bl" dir="15300000" dist="161925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 txBox="1"/>
          <p:nvPr>
            <p:ph type="title"/>
          </p:nvPr>
        </p:nvSpPr>
        <p:spPr>
          <a:xfrm>
            <a:off x="1075950" y="1140025"/>
            <a:ext cx="5218200" cy="21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5864350" y="1724200"/>
            <a:ext cx="3279710" cy="3419379"/>
          </a:xfrm>
          <a:custGeom>
            <a:rect b="b" l="l" r="r" t="t"/>
            <a:pathLst>
              <a:path extrusionOk="0" h="129657" w="124361">
                <a:moveTo>
                  <a:pt x="124361" y="0"/>
                </a:moveTo>
                <a:cubicBezTo>
                  <a:pt x="124361" y="0"/>
                  <a:pt x="118404" y="36717"/>
                  <a:pt x="62181" y="54459"/>
                </a:cubicBezTo>
                <a:cubicBezTo>
                  <a:pt x="1601" y="73598"/>
                  <a:pt x="1" y="129657"/>
                  <a:pt x="1" y="129657"/>
                </a:cubicBezTo>
                <a:lnTo>
                  <a:pt x="124361" y="129657"/>
                </a:lnTo>
                <a:lnTo>
                  <a:pt x="12436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85738" rotWithShape="0" algn="bl" dir="9480000" dist="85725">
              <a:srgbClr val="000000">
                <a:alpha val="3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0" y="0"/>
            <a:ext cx="4873934" cy="3844455"/>
          </a:xfrm>
          <a:custGeom>
            <a:rect b="b" l="l" r="r" t="t"/>
            <a:pathLst>
              <a:path extrusionOk="0" h="138489" w="175574">
                <a:moveTo>
                  <a:pt x="1" y="0"/>
                </a:moveTo>
                <a:lnTo>
                  <a:pt x="1" y="138489"/>
                </a:lnTo>
                <a:cubicBezTo>
                  <a:pt x="1" y="138489"/>
                  <a:pt x="32567" y="134546"/>
                  <a:pt x="33432" y="82880"/>
                </a:cubicBezTo>
                <a:cubicBezTo>
                  <a:pt x="34104" y="40526"/>
                  <a:pt x="68342" y="34574"/>
                  <a:pt x="85647" y="34574"/>
                </a:cubicBezTo>
                <a:cubicBezTo>
                  <a:pt x="89468" y="34574"/>
                  <a:pt x="92464" y="34864"/>
                  <a:pt x="94090" y="35117"/>
                </a:cubicBezTo>
                <a:cubicBezTo>
                  <a:pt x="96553" y="35499"/>
                  <a:pt x="103776" y="36241"/>
                  <a:pt x="112967" y="36241"/>
                </a:cubicBezTo>
                <a:cubicBezTo>
                  <a:pt x="137345" y="36241"/>
                  <a:pt x="175573" y="31018"/>
                  <a:pt x="175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00025" rotWithShape="0" algn="bl" dir="5400000" dist="7620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0" y="0"/>
            <a:ext cx="1884672" cy="1787490"/>
          </a:xfrm>
          <a:custGeom>
            <a:rect b="b" l="l" r="r" t="t"/>
            <a:pathLst>
              <a:path extrusionOk="0" h="109494" w="115447">
                <a:moveTo>
                  <a:pt x="0" y="0"/>
                </a:moveTo>
                <a:lnTo>
                  <a:pt x="0" y="109493"/>
                </a:lnTo>
                <a:cubicBezTo>
                  <a:pt x="0" y="109493"/>
                  <a:pt x="1972" y="73473"/>
                  <a:pt x="58731" y="69530"/>
                </a:cubicBezTo>
                <a:cubicBezTo>
                  <a:pt x="115447" y="65588"/>
                  <a:pt x="96226" y="0"/>
                  <a:pt x="962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142875" rotWithShape="0" algn="bl" dir="5400000" dist="95250">
              <a:srgbClr val="000000">
                <a:alpha val="3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968741">
            <a:off x="-122962" y="-41368"/>
            <a:ext cx="1954376" cy="139322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type="title"/>
          </p:nvPr>
        </p:nvSpPr>
        <p:spPr>
          <a:xfrm>
            <a:off x="1610775" y="1670800"/>
            <a:ext cx="4766100" cy="149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" type="subTitle"/>
          </p:nvPr>
        </p:nvSpPr>
        <p:spPr>
          <a:xfrm>
            <a:off x="1610775" y="3090400"/>
            <a:ext cx="4766100" cy="67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713225" y="539500"/>
            <a:ext cx="3441000" cy="857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 Vietnam Pro SemiBold"/>
              <a:buNone/>
              <a:defRPr sz="2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●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 Tight"/>
              <a:buChar char="○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 Tight"/>
              <a:buChar char="■"/>
              <a:def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hyperlink" Target="https://www.figma.com/proto/9xxt943yg56hwcLNRil8Ek/EcoMentor?node-id=5-134&amp;t=Rr3aWsWcFsUQT9pX-0&amp;scaling=scale-down&amp;content-scaling=fixed&amp;page-id=0%3A1&amp;starting-point-node-id=5%3A13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>
            <p:ph type="ctrTitle"/>
          </p:nvPr>
        </p:nvSpPr>
        <p:spPr>
          <a:xfrm>
            <a:off x="713225" y="994350"/>
            <a:ext cx="5127000" cy="22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Ecomentor</a:t>
            </a:r>
            <a:endParaRPr/>
          </a:p>
        </p:txBody>
      </p:sp>
      <p:sp>
        <p:nvSpPr>
          <p:cNvPr id="290" name="Google Shape;290;p36"/>
          <p:cNvSpPr txBox="1"/>
          <p:nvPr>
            <p:ph idx="1" type="subTitle"/>
          </p:nvPr>
        </p:nvSpPr>
        <p:spPr>
          <a:xfrm>
            <a:off x="713225" y="3237188"/>
            <a:ext cx="5381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Eficiència que estalvia, valor que creix</a:t>
            </a:r>
            <a:endParaRPr/>
          </a:p>
        </p:txBody>
      </p:sp>
      <p:pic>
        <p:nvPicPr>
          <p:cNvPr id="291" name="Google Shape;2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0352" y="756075"/>
            <a:ext cx="3417149" cy="341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5"/>
          <p:cNvSpPr/>
          <p:nvPr/>
        </p:nvSpPr>
        <p:spPr>
          <a:xfrm>
            <a:off x="1314450" y="31808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5"/>
          <p:cNvSpPr/>
          <p:nvPr/>
        </p:nvSpPr>
        <p:spPr>
          <a:xfrm>
            <a:off x="3704775" y="31808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5"/>
          <p:cNvSpPr txBox="1"/>
          <p:nvPr>
            <p:ph idx="5" type="subTitle"/>
          </p:nvPr>
        </p:nvSpPr>
        <p:spPr>
          <a:xfrm>
            <a:off x="456725" y="1346650"/>
            <a:ext cx="2499900" cy="12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alcular i planificar consums energètics</a:t>
            </a:r>
            <a:endParaRPr/>
          </a:p>
        </p:txBody>
      </p:sp>
      <p:sp>
        <p:nvSpPr>
          <p:cNvPr id="462" name="Google Shape;462;p45"/>
          <p:cNvSpPr txBox="1"/>
          <p:nvPr>
            <p:ph idx="6" type="subTitle"/>
          </p:nvPr>
        </p:nvSpPr>
        <p:spPr>
          <a:xfrm>
            <a:off x="793775" y="4013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Eficiencia i comparació</a:t>
            </a:r>
            <a:endParaRPr/>
          </a:p>
        </p:txBody>
      </p:sp>
      <p:sp>
        <p:nvSpPr>
          <p:cNvPr id="463" name="Google Shape;463;p45"/>
          <p:cNvSpPr txBox="1"/>
          <p:nvPr>
            <p:ph idx="7" type="subTitle"/>
          </p:nvPr>
        </p:nvSpPr>
        <p:spPr>
          <a:xfrm>
            <a:off x="3295500" y="1900825"/>
            <a:ext cx="1978200" cy="65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Consciencia Climàtica</a:t>
            </a:r>
            <a:endParaRPr/>
          </a:p>
        </p:txBody>
      </p:sp>
      <p:sp>
        <p:nvSpPr>
          <p:cNvPr id="464" name="Google Shape;464;p45"/>
          <p:cNvSpPr txBox="1"/>
          <p:nvPr>
            <p:ph idx="8" type="subTitle"/>
          </p:nvPr>
        </p:nvSpPr>
        <p:spPr>
          <a:xfrm>
            <a:off x="3274950" y="40690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Obtenció de certificats</a:t>
            </a:r>
            <a:endParaRPr/>
          </a:p>
        </p:txBody>
      </p:sp>
      <p:grpSp>
        <p:nvGrpSpPr>
          <p:cNvPr id="465" name="Google Shape;465;p45"/>
          <p:cNvGrpSpPr/>
          <p:nvPr/>
        </p:nvGrpSpPr>
        <p:grpSpPr>
          <a:xfrm>
            <a:off x="6405969" y="1454225"/>
            <a:ext cx="2429656" cy="3504964"/>
            <a:chOff x="6405969" y="1454225"/>
            <a:chExt cx="2429656" cy="3504964"/>
          </a:xfrm>
        </p:grpSpPr>
        <p:pic>
          <p:nvPicPr>
            <p:cNvPr id="466" name="Google Shape;466;p45"/>
            <p:cNvPicPr preferRelativeResize="0"/>
            <p:nvPr/>
          </p:nvPicPr>
          <p:blipFill rotWithShape="1">
            <a:blip r:embed="rId3">
              <a:alphaModFix/>
            </a:blip>
            <a:srcRect b="0" l="22422" r="24038" t="0"/>
            <a:stretch/>
          </p:blipFill>
          <p:spPr>
            <a:xfrm>
              <a:off x="6405969" y="1454225"/>
              <a:ext cx="1041782" cy="16060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7" name="Google Shape;467;p45"/>
            <p:cNvPicPr preferRelativeResize="0"/>
            <p:nvPr/>
          </p:nvPicPr>
          <p:blipFill rotWithShape="1">
            <a:blip r:embed="rId4">
              <a:alphaModFix/>
            </a:blip>
            <a:srcRect b="3190" l="9868" r="21553" t="2965"/>
            <a:stretch/>
          </p:blipFill>
          <p:spPr>
            <a:xfrm>
              <a:off x="6405975" y="2109212"/>
              <a:ext cx="2429650" cy="28499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8" name="Google Shape;468;p45"/>
          <p:cNvSpPr/>
          <p:nvPr/>
        </p:nvSpPr>
        <p:spPr>
          <a:xfrm>
            <a:off x="1314450" y="12704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5"/>
          <p:cNvSpPr/>
          <p:nvPr/>
        </p:nvSpPr>
        <p:spPr>
          <a:xfrm>
            <a:off x="3704775" y="1270450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5"/>
          <p:cNvSpPr/>
          <p:nvPr/>
        </p:nvSpPr>
        <p:spPr>
          <a:xfrm>
            <a:off x="3808238" y="3288880"/>
            <a:ext cx="365774" cy="356615"/>
          </a:xfrm>
          <a:custGeom>
            <a:rect b="b" l="l" r="r" t="t"/>
            <a:pathLst>
              <a:path extrusionOk="0" h="17537" w="17983">
                <a:moveTo>
                  <a:pt x="9186" y="963"/>
                </a:moveTo>
                <a:cubicBezTo>
                  <a:pt x="9116" y="963"/>
                  <a:pt x="9047" y="991"/>
                  <a:pt x="8992" y="1046"/>
                </a:cubicBezTo>
                <a:lnTo>
                  <a:pt x="8550" y="1597"/>
                </a:lnTo>
                <a:cubicBezTo>
                  <a:pt x="8497" y="1707"/>
                  <a:pt x="8440" y="1818"/>
                  <a:pt x="8440" y="1928"/>
                </a:cubicBezTo>
                <a:cubicBezTo>
                  <a:pt x="8497" y="2038"/>
                  <a:pt x="8550" y="2149"/>
                  <a:pt x="8661" y="2206"/>
                </a:cubicBezTo>
                <a:lnTo>
                  <a:pt x="8992" y="2369"/>
                </a:lnTo>
                <a:lnTo>
                  <a:pt x="8661" y="2868"/>
                </a:lnTo>
                <a:cubicBezTo>
                  <a:pt x="8550" y="3031"/>
                  <a:pt x="8608" y="3141"/>
                  <a:pt x="8718" y="3251"/>
                </a:cubicBezTo>
                <a:cubicBezTo>
                  <a:pt x="8764" y="3276"/>
                  <a:pt x="8820" y="3289"/>
                  <a:pt x="8877" y="3289"/>
                </a:cubicBezTo>
                <a:cubicBezTo>
                  <a:pt x="8956" y="3289"/>
                  <a:pt x="9038" y="3263"/>
                  <a:pt x="9102" y="3199"/>
                </a:cubicBezTo>
                <a:lnTo>
                  <a:pt x="9490" y="2537"/>
                </a:lnTo>
                <a:cubicBezTo>
                  <a:pt x="9600" y="2427"/>
                  <a:pt x="9600" y="2316"/>
                  <a:pt x="9543" y="2206"/>
                </a:cubicBezTo>
                <a:cubicBezTo>
                  <a:pt x="9543" y="2096"/>
                  <a:pt x="9433" y="1985"/>
                  <a:pt x="9322" y="1985"/>
                </a:cubicBezTo>
                <a:lnTo>
                  <a:pt x="9049" y="1818"/>
                </a:lnTo>
                <a:lnTo>
                  <a:pt x="9380" y="1377"/>
                </a:lnTo>
                <a:cubicBezTo>
                  <a:pt x="9490" y="1266"/>
                  <a:pt x="9490" y="1103"/>
                  <a:pt x="9380" y="1046"/>
                </a:cubicBezTo>
                <a:cubicBezTo>
                  <a:pt x="9325" y="991"/>
                  <a:pt x="9255" y="963"/>
                  <a:pt x="9186" y="963"/>
                </a:cubicBezTo>
                <a:close/>
                <a:moveTo>
                  <a:pt x="12137" y="494"/>
                </a:moveTo>
                <a:lnTo>
                  <a:pt x="9874" y="3750"/>
                </a:lnTo>
                <a:lnTo>
                  <a:pt x="8109" y="3750"/>
                </a:lnTo>
                <a:lnTo>
                  <a:pt x="5850" y="494"/>
                </a:lnTo>
                <a:close/>
                <a:moveTo>
                  <a:pt x="9764" y="4244"/>
                </a:moveTo>
                <a:lnTo>
                  <a:pt x="9764" y="5457"/>
                </a:lnTo>
                <a:cubicBezTo>
                  <a:pt x="9543" y="5515"/>
                  <a:pt x="9322" y="5568"/>
                  <a:pt x="8992" y="5568"/>
                </a:cubicBezTo>
                <a:cubicBezTo>
                  <a:pt x="8718" y="5568"/>
                  <a:pt x="8440" y="5515"/>
                  <a:pt x="8277" y="5457"/>
                </a:cubicBezTo>
                <a:lnTo>
                  <a:pt x="8277" y="4244"/>
                </a:lnTo>
                <a:close/>
                <a:moveTo>
                  <a:pt x="499" y="6948"/>
                </a:moveTo>
                <a:cubicBezTo>
                  <a:pt x="336" y="6948"/>
                  <a:pt x="226" y="7059"/>
                  <a:pt x="226" y="7169"/>
                </a:cubicBezTo>
                <a:cubicBezTo>
                  <a:pt x="226" y="7332"/>
                  <a:pt x="336" y="7443"/>
                  <a:pt x="499" y="7443"/>
                </a:cubicBezTo>
                <a:cubicBezTo>
                  <a:pt x="1161" y="7443"/>
                  <a:pt x="1492" y="7610"/>
                  <a:pt x="1823" y="7773"/>
                </a:cubicBezTo>
                <a:cubicBezTo>
                  <a:pt x="2154" y="7941"/>
                  <a:pt x="2595" y="8104"/>
                  <a:pt x="3314" y="8104"/>
                </a:cubicBezTo>
                <a:cubicBezTo>
                  <a:pt x="4086" y="8104"/>
                  <a:pt x="4527" y="7941"/>
                  <a:pt x="4858" y="7773"/>
                </a:cubicBezTo>
                <a:cubicBezTo>
                  <a:pt x="5189" y="7610"/>
                  <a:pt x="5520" y="7443"/>
                  <a:pt x="6181" y="7443"/>
                </a:cubicBezTo>
                <a:cubicBezTo>
                  <a:pt x="6402" y="7443"/>
                  <a:pt x="6623" y="7443"/>
                  <a:pt x="6843" y="7500"/>
                </a:cubicBezTo>
                <a:cubicBezTo>
                  <a:pt x="6863" y="7509"/>
                  <a:pt x="6884" y="7514"/>
                  <a:pt x="6906" y="7514"/>
                </a:cubicBezTo>
                <a:cubicBezTo>
                  <a:pt x="7008" y="7514"/>
                  <a:pt x="7127" y="7423"/>
                  <a:pt x="7174" y="7332"/>
                </a:cubicBezTo>
                <a:cubicBezTo>
                  <a:pt x="7174" y="7169"/>
                  <a:pt x="7117" y="7059"/>
                  <a:pt x="6953" y="7001"/>
                </a:cubicBezTo>
                <a:cubicBezTo>
                  <a:pt x="6733" y="6948"/>
                  <a:pt x="6455" y="6948"/>
                  <a:pt x="6181" y="6948"/>
                </a:cubicBezTo>
                <a:cubicBezTo>
                  <a:pt x="5409" y="6948"/>
                  <a:pt x="5021" y="7112"/>
                  <a:pt x="4637" y="7279"/>
                </a:cubicBezTo>
                <a:cubicBezTo>
                  <a:pt x="4306" y="7443"/>
                  <a:pt x="3976" y="7610"/>
                  <a:pt x="3314" y="7610"/>
                </a:cubicBezTo>
                <a:cubicBezTo>
                  <a:pt x="2705" y="7610"/>
                  <a:pt x="2374" y="7443"/>
                  <a:pt x="2043" y="7279"/>
                </a:cubicBezTo>
                <a:cubicBezTo>
                  <a:pt x="1659" y="7112"/>
                  <a:pt x="1271" y="6948"/>
                  <a:pt x="499" y="6948"/>
                </a:cubicBezTo>
                <a:close/>
                <a:moveTo>
                  <a:pt x="11859" y="6948"/>
                </a:moveTo>
                <a:cubicBezTo>
                  <a:pt x="11528" y="6948"/>
                  <a:pt x="11255" y="6948"/>
                  <a:pt x="10977" y="7001"/>
                </a:cubicBezTo>
                <a:cubicBezTo>
                  <a:pt x="10866" y="7059"/>
                  <a:pt x="10756" y="7222"/>
                  <a:pt x="10814" y="7332"/>
                </a:cubicBezTo>
                <a:cubicBezTo>
                  <a:pt x="10853" y="7458"/>
                  <a:pt x="10926" y="7520"/>
                  <a:pt x="11031" y="7520"/>
                </a:cubicBezTo>
                <a:cubicBezTo>
                  <a:pt x="11065" y="7520"/>
                  <a:pt x="11103" y="7513"/>
                  <a:pt x="11144" y="7500"/>
                </a:cubicBezTo>
                <a:cubicBezTo>
                  <a:pt x="11308" y="7443"/>
                  <a:pt x="11586" y="7443"/>
                  <a:pt x="11859" y="7443"/>
                </a:cubicBezTo>
                <a:cubicBezTo>
                  <a:pt x="12468" y="7443"/>
                  <a:pt x="12799" y="7610"/>
                  <a:pt x="13130" y="7773"/>
                </a:cubicBezTo>
                <a:cubicBezTo>
                  <a:pt x="13513" y="7941"/>
                  <a:pt x="13902" y="8104"/>
                  <a:pt x="14674" y="8104"/>
                </a:cubicBezTo>
                <a:cubicBezTo>
                  <a:pt x="15446" y="8104"/>
                  <a:pt x="15830" y="7941"/>
                  <a:pt x="16218" y="7773"/>
                </a:cubicBezTo>
                <a:cubicBezTo>
                  <a:pt x="16549" y="7610"/>
                  <a:pt x="16880" y="7443"/>
                  <a:pt x="17541" y="7443"/>
                </a:cubicBezTo>
                <a:cubicBezTo>
                  <a:pt x="17652" y="7443"/>
                  <a:pt x="17762" y="7332"/>
                  <a:pt x="17762" y="7169"/>
                </a:cubicBezTo>
                <a:cubicBezTo>
                  <a:pt x="17762" y="7059"/>
                  <a:pt x="17652" y="6948"/>
                  <a:pt x="17541" y="6948"/>
                </a:cubicBezTo>
                <a:cubicBezTo>
                  <a:pt x="16769" y="6948"/>
                  <a:pt x="16328" y="7112"/>
                  <a:pt x="15997" y="7279"/>
                </a:cubicBezTo>
                <a:cubicBezTo>
                  <a:pt x="15666" y="7443"/>
                  <a:pt x="15335" y="7610"/>
                  <a:pt x="14674" y="7610"/>
                </a:cubicBezTo>
                <a:cubicBezTo>
                  <a:pt x="14012" y="7610"/>
                  <a:pt x="13734" y="7443"/>
                  <a:pt x="13350" y="7279"/>
                </a:cubicBezTo>
                <a:cubicBezTo>
                  <a:pt x="13019" y="7112"/>
                  <a:pt x="12631" y="6948"/>
                  <a:pt x="11859" y="6948"/>
                </a:cubicBezTo>
                <a:close/>
                <a:moveTo>
                  <a:pt x="3477" y="9375"/>
                </a:moveTo>
                <a:cubicBezTo>
                  <a:pt x="3587" y="9428"/>
                  <a:pt x="3865" y="9926"/>
                  <a:pt x="3865" y="10809"/>
                </a:cubicBezTo>
                <a:cubicBezTo>
                  <a:pt x="3865" y="11082"/>
                  <a:pt x="3808" y="11303"/>
                  <a:pt x="3808" y="11523"/>
                </a:cubicBezTo>
                <a:cubicBezTo>
                  <a:pt x="3698" y="11470"/>
                  <a:pt x="3587" y="11470"/>
                  <a:pt x="3477" y="11470"/>
                </a:cubicBezTo>
                <a:cubicBezTo>
                  <a:pt x="3367" y="11470"/>
                  <a:pt x="3256" y="11470"/>
                  <a:pt x="3203" y="11523"/>
                </a:cubicBezTo>
                <a:cubicBezTo>
                  <a:pt x="3146" y="11303"/>
                  <a:pt x="3146" y="11082"/>
                  <a:pt x="3146" y="10809"/>
                </a:cubicBezTo>
                <a:cubicBezTo>
                  <a:pt x="3146" y="9926"/>
                  <a:pt x="3367" y="9428"/>
                  <a:pt x="3477" y="9375"/>
                </a:cubicBezTo>
                <a:close/>
                <a:moveTo>
                  <a:pt x="14506" y="9375"/>
                </a:moveTo>
                <a:cubicBezTo>
                  <a:pt x="14616" y="9428"/>
                  <a:pt x="14894" y="9926"/>
                  <a:pt x="14894" y="10809"/>
                </a:cubicBezTo>
                <a:cubicBezTo>
                  <a:pt x="14894" y="11082"/>
                  <a:pt x="14894" y="11303"/>
                  <a:pt x="14837" y="11523"/>
                </a:cubicBezTo>
                <a:cubicBezTo>
                  <a:pt x="14727" y="11470"/>
                  <a:pt x="14616" y="11470"/>
                  <a:pt x="14506" y="11470"/>
                </a:cubicBezTo>
                <a:cubicBezTo>
                  <a:pt x="14453" y="11470"/>
                  <a:pt x="14343" y="11470"/>
                  <a:pt x="14233" y="11523"/>
                </a:cubicBezTo>
                <a:cubicBezTo>
                  <a:pt x="14175" y="11303"/>
                  <a:pt x="14175" y="11082"/>
                  <a:pt x="14175" y="10809"/>
                </a:cubicBezTo>
                <a:cubicBezTo>
                  <a:pt x="14175" y="9926"/>
                  <a:pt x="14453" y="9428"/>
                  <a:pt x="14506" y="9375"/>
                </a:cubicBezTo>
                <a:close/>
                <a:moveTo>
                  <a:pt x="1741" y="10117"/>
                </a:moveTo>
                <a:cubicBezTo>
                  <a:pt x="1673" y="10117"/>
                  <a:pt x="1604" y="10145"/>
                  <a:pt x="1549" y="10200"/>
                </a:cubicBezTo>
                <a:cubicBezTo>
                  <a:pt x="1108" y="10641"/>
                  <a:pt x="777" y="11303"/>
                  <a:pt x="720" y="11964"/>
                </a:cubicBezTo>
                <a:cubicBezTo>
                  <a:pt x="720" y="12075"/>
                  <a:pt x="830" y="12185"/>
                  <a:pt x="998" y="12242"/>
                </a:cubicBezTo>
                <a:cubicBezTo>
                  <a:pt x="1108" y="12242"/>
                  <a:pt x="1218" y="12132"/>
                  <a:pt x="1271" y="11964"/>
                </a:cubicBezTo>
                <a:cubicBezTo>
                  <a:pt x="1271" y="11470"/>
                  <a:pt x="1549" y="10972"/>
                  <a:pt x="1933" y="10588"/>
                </a:cubicBezTo>
                <a:cubicBezTo>
                  <a:pt x="2043" y="10478"/>
                  <a:pt x="2043" y="10310"/>
                  <a:pt x="1933" y="10200"/>
                </a:cubicBezTo>
                <a:cubicBezTo>
                  <a:pt x="1878" y="10145"/>
                  <a:pt x="1809" y="10117"/>
                  <a:pt x="1741" y="10117"/>
                </a:cubicBezTo>
                <a:close/>
                <a:moveTo>
                  <a:pt x="12818" y="10117"/>
                </a:moveTo>
                <a:cubicBezTo>
                  <a:pt x="12756" y="10117"/>
                  <a:pt x="12686" y="10145"/>
                  <a:pt x="12631" y="10200"/>
                </a:cubicBezTo>
                <a:cubicBezTo>
                  <a:pt x="12137" y="10641"/>
                  <a:pt x="11859" y="11303"/>
                  <a:pt x="11806" y="11964"/>
                </a:cubicBezTo>
                <a:cubicBezTo>
                  <a:pt x="11749" y="12075"/>
                  <a:pt x="11859" y="12185"/>
                  <a:pt x="12027" y="12242"/>
                </a:cubicBezTo>
                <a:cubicBezTo>
                  <a:pt x="12190" y="12242"/>
                  <a:pt x="12300" y="12132"/>
                  <a:pt x="12300" y="11964"/>
                </a:cubicBezTo>
                <a:cubicBezTo>
                  <a:pt x="12358" y="11470"/>
                  <a:pt x="12578" y="10972"/>
                  <a:pt x="12962" y="10588"/>
                </a:cubicBezTo>
                <a:cubicBezTo>
                  <a:pt x="13072" y="10478"/>
                  <a:pt x="13072" y="10310"/>
                  <a:pt x="12962" y="10200"/>
                </a:cubicBezTo>
                <a:cubicBezTo>
                  <a:pt x="12936" y="10145"/>
                  <a:pt x="12880" y="10117"/>
                  <a:pt x="12818" y="10117"/>
                </a:cubicBezTo>
                <a:close/>
                <a:moveTo>
                  <a:pt x="5215" y="10117"/>
                </a:moveTo>
                <a:cubicBezTo>
                  <a:pt x="5146" y="10117"/>
                  <a:pt x="5076" y="10145"/>
                  <a:pt x="5021" y="10200"/>
                </a:cubicBezTo>
                <a:cubicBezTo>
                  <a:pt x="4911" y="10310"/>
                  <a:pt x="4968" y="10478"/>
                  <a:pt x="5021" y="10588"/>
                </a:cubicBezTo>
                <a:cubicBezTo>
                  <a:pt x="5462" y="10972"/>
                  <a:pt x="5683" y="11470"/>
                  <a:pt x="5740" y="12075"/>
                </a:cubicBezTo>
                <a:cubicBezTo>
                  <a:pt x="5740" y="12185"/>
                  <a:pt x="5850" y="12295"/>
                  <a:pt x="5961" y="12295"/>
                </a:cubicBezTo>
                <a:lnTo>
                  <a:pt x="6014" y="12295"/>
                </a:lnTo>
                <a:cubicBezTo>
                  <a:pt x="6124" y="12295"/>
                  <a:pt x="6234" y="12185"/>
                  <a:pt x="6234" y="12022"/>
                </a:cubicBezTo>
                <a:cubicBezTo>
                  <a:pt x="6181" y="11360"/>
                  <a:pt x="5903" y="10698"/>
                  <a:pt x="5409" y="10200"/>
                </a:cubicBezTo>
                <a:cubicBezTo>
                  <a:pt x="5354" y="10145"/>
                  <a:pt x="5285" y="10117"/>
                  <a:pt x="5215" y="10117"/>
                </a:cubicBezTo>
                <a:close/>
                <a:moveTo>
                  <a:pt x="16251" y="10117"/>
                </a:moveTo>
                <a:cubicBezTo>
                  <a:pt x="16189" y="10117"/>
                  <a:pt x="16134" y="10145"/>
                  <a:pt x="16108" y="10200"/>
                </a:cubicBezTo>
                <a:cubicBezTo>
                  <a:pt x="15997" y="10310"/>
                  <a:pt x="15997" y="10478"/>
                  <a:pt x="16108" y="10588"/>
                </a:cubicBezTo>
                <a:cubicBezTo>
                  <a:pt x="16491" y="10972"/>
                  <a:pt x="16712" y="11470"/>
                  <a:pt x="16769" y="12075"/>
                </a:cubicBezTo>
                <a:cubicBezTo>
                  <a:pt x="16769" y="12185"/>
                  <a:pt x="16880" y="12295"/>
                  <a:pt x="17043" y="12295"/>
                </a:cubicBezTo>
                <a:cubicBezTo>
                  <a:pt x="17153" y="12295"/>
                  <a:pt x="17263" y="12185"/>
                  <a:pt x="17263" y="12022"/>
                </a:cubicBezTo>
                <a:cubicBezTo>
                  <a:pt x="17263" y="11360"/>
                  <a:pt x="16932" y="10698"/>
                  <a:pt x="16438" y="10200"/>
                </a:cubicBezTo>
                <a:cubicBezTo>
                  <a:pt x="16383" y="10145"/>
                  <a:pt x="16314" y="10117"/>
                  <a:pt x="16251" y="10117"/>
                </a:cubicBezTo>
                <a:close/>
                <a:moveTo>
                  <a:pt x="3477" y="11964"/>
                </a:moveTo>
                <a:cubicBezTo>
                  <a:pt x="3698" y="11964"/>
                  <a:pt x="3918" y="12185"/>
                  <a:pt x="3918" y="12406"/>
                </a:cubicBezTo>
                <a:cubicBezTo>
                  <a:pt x="3918" y="12626"/>
                  <a:pt x="3698" y="12847"/>
                  <a:pt x="3477" y="12847"/>
                </a:cubicBezTo>
                <a:cubicBezTo>
                  <a:pt x="3477" y="12847"/>
                  <a:pt x="3424" y="12847"/>
                  <a:pt x="3424" y="12794"/>
                </a:cubicBezTo>
                <a:cubicBezTo>
                  <a:pt x="3203" y="12794"/>
                  <a:pt x="3093" y="12626"/>
                  <a:pt x="3093" y="12406"/>
                </a:cubicBezTo>
                <a:cubicBezTo>
                  <a:pt x="3093" y="12185"/>
                  <a:pt x="3256" y="11964"/>
                  <a:pt x="3477" y="11964"/>
                </a:cubicBezTo>
                <a:close/>
                <a:moveTo>
                  <a:pt x="14506" y="11964"/>
                </a:moveTo>
                <a:cubicBezTo>
                  <a:pt x="14784" y="11964"/>
                  <a:pt x="14947" y="12185"/>
                  <a:pt x="14947" y="12406"/>
                </a:cubicBezTo>
                <a:cubicBezTo>
                  <a:pt x="14947" y="12626"/>
                  <a:pt x="14784" y="12794"/>
                  <a:pt x="14616" y="12794"/>
                </a:cubicBezTo>
                <a:cubicBezTo>
                  <a:pt x="14563" y="12847"/>
                  <a:pt x="14563" y="12847"/>
                  <a:pt x="14506" y="12847"/>
                </a:cubicBezTo>
                <a:cubicBezTo>
                  <a:pt x="14286" y="12847"/>
                  <a:pt x="14122" y="12626"/>
                  <a:pt x="14122" y="12406"/>
                </a:cubicBezTo>
                <a:cubicBezTo>
                  <a:pt x="14122" y="12185"/>
                  <a:pt x="14286" y="11964"/>
                  <a:pt x="14506" y="11964"/>
                </a:cubicBezTo>
                <a:close/>
                <a:moveTo>
                  <a:pt x="2595" y="12736"/>
                </a:moveTo>
                <a:cubicBezTo>
                  <a:pt x="2652" y="12904"/>
                  <a:pt x="2762" y="13067"/>
                  <a:pt x="2926" y="13178"/>
                </a:cubicBezTo>
                <a:cubicBezTo>
                  <a:pt x="2705" y="13345"/>
                  <a:pt x="2484" y="13508"/>
                  <a:pt x="2211" y="13676"/>
                </a:cubicBezTo>
                <a:cubicBezTo>
                  <a:pt x="1592" y="14030"/>
                  <a:pt x="1114" y="14134"/>
                  <a:pt x="893" y="14134"/>
                </a:cubicBezTo>
                <a:cubicBezTo>
                  <a:pt x="838" y="14134"/>
                  <a:pt x="799" y="14128"/>
                  <a:pt x="777" y="14117"/>
                </a:cubicBezTo>
                <a:cubicBezTo>
                  <a:pt x="777" y="14007"/>
                  <a:pt x="1051" y="13508"/>
                  <a:pt x="1823" y="13067"/>
                </a:cubicBezTo>
                <a:cubicBezTo>
                  <a:pt x="2101" y="12904"/>
                  <a:pt x="2374" y="12794"/>
                  <a:pt x="2595" y="12736"/>
                </a:cubicBezTo>
                <a:close/>
                <a:moveTo>
                  <a:pt x="4359" y="12736"/>
                </a:moveTo>
                <a:cubicBezTo>
                  <a:pt x="4637" y="12794"/>
                  <a:pt x="4858" y="12904"/>
                  <a:pt x="5131" y="13067"/>
                </a:cubicBezTo>
                <a:cubicBezTo>
                  <a:pt x="5903" y="13508"/>
                  <a:pt x="6234" y="14007"/>
                  <a:pt x="6234" y="14117"/>
                </a:cubicBezTo>
                <a:cubicBezTo>
                  <a:pt x="6212" y="14128"/>
                  <a:pt x="6173" y="14134"/>
                  <a:pt x="6119" y="14134"/>
                </a:cubicBezTo>
                <a:cubicBezTo>
                  <a:pt x="5897" y="14134"/>
                  <a:pt x="5420" y="14030"/>
                  <a:pt x="4801" y="13676"/>
                </a:cubicBezTo>
                <a:cubicBezTo>
                  <a:pt x="4470" y="13508"/>
                  <a:pt x="4249" y="13345"/>
                  <a:pt x="4028" y="13125"/>
                </a:cubicBezTo>
                <a:cubicBezTo>
                  <a:pt x="4196" y="13067"/>
                  <a:pt x="4306" y="12904"/>
                  <a:pt x="4359" y="12736"/>
                </a:cubicBezTo>
                <a:close/>
                <a:moveTo>
                  <a:pt x="13624" y="12736"/>
                </a:moveTo>
                <a:cubicBezTo>
                  <a:pt x="13734" y="12904"/>
                  <a:pt x="13844" y="13067"/>
                  <a:pt x="13955" y="13125"/>
                </a:cubicBezTo>
                <a:cubicBezTo>
                  <a:pt x="13791" y="13345"/>
                  <a:pt x="13513" y="13508"/>
                  <a:pt x="13240" y="13676"/>
                </a:cubicBezTo>
                <a:cubicBezTo>
                  <a:pt x="12621" y="14030"/>
                  <a:pt x="12143" y="14134"/>
                  <a:pt x="11922" y="14134"/>
                </a:cubicBezTo>
                <a:cubicBezTo>
                  <a:pt x="11867" y="14134"/>
                  <a:pt x="11828" y="14128"/>
                  <a:pt x="11806" y="14117"/>
                </a:cubicBezTo>
                <a:cubicBezTo>
                  <a:pt x="11806" y="14007"/>
                  <a:pt x="12080" y="13508"/>
                  <a:pt x="12852" y="13067"/>
                </a:cubicBezTo>
                <a:cubicBezTo>
                  <a:pt x="13130" y="12904"/>
                  <a:pt x="13403" y="12794"/>
                  <a:pt x="13624" y="12736"/>
                </a:cubicBezTo>
                <a:close/>
                <a:moveTo>
                  <a:pt x="15388" y="12736"/>
                </a:moveTo>
                <a:cubicBezTo>
                  <a:pt x="15666" y="12794"/>
                  <a:pt x="15940" y="12904"/>
                  <a:pt x="16160" y="13067"/>
                </a:cubicBezTo>
                <a:cubicBezTo>
                  <a:pt x="16932" y="13508"/>
                  <a:pt x="17263" y="14007"/>
                  <a:pt x="17263" y="14117"/>
                </a:cubicBezTo>
                <a:cubicBezTo>
                  <a:pt x="17242" y="14128"/>
                  <a:pt x="17202" y="14134"/>
                  <a:pt x="17148" y="14134"/>
                </a:cubicBezTo>
                <a:cubicBezTo>
                  <a:pt x="16926" y="14134"/>
                  <a:pt x="16449" y="14030"/>
                  <a:pt x="15830" y="13676"/>
                </a:cubicBezTo>
                <a:cubicBezTo>
                  <a:pt x="15556" y="13508"/>
                  <a:pt x="15278" y="13345"/>
                  <a:pt x="15115" y="13178"/>
                </a:cubicBezTo>
                <a:cubicBezTo>
                  <a:pt x="15225" y="13067"/>
                  <a:pt x="15335" y="12904"/>
                  <a:pt x="15388" y="12736"/>
                </a:cubicBezTo>
                <a:close/>
                <a:moveTo>
                  <a:pt x="3477" y="8876"/>
                </a:moveTo>
                <a:cubicBezTo>
                  <a:pt x="2873" y="8876"/>
                  <a:pt x="2595" y="9869"/>
                  <a:pt x="2595" y="10809"/>
                </a:cubicBezTo>
                <a:cubicBezTo>
                  <a:pt x="2595" y="11192"/>
                  <a:pt x="2652" y="11581"/>
                  <a:pt x="2705" y="11854"/>
                </a:cubicBezTo>
                <a:cubicBezTo>
                  <a:pt x="2652" y="11964"/>
                  <a:pt x="2595" y="12075"/>
                  <a:pt x="2595" y="12185"/>
                </a:cubicBezTo>
                <a:cubicBezTo>
                  <a:pt x="2264" y="12295"/>
                  <a:pt x="1933" y="12406"/>
                  <a:pt x="1549" y="12626"/>
                </a:cubicBezTo>
                <a:cubicBezTo>
                  <a:pt x="777" y="13125"/>
                  <a:pt x="1" y="13839"/>
                  <a:pt x="336" y="14338"/>
                </a:cubicBezTo>
                <a:cubicBezTo>
                  <a:pt x="389" y="14501"/>
                  <a:pt x="557" y="14669"/>
                  <a:pt x="940" y="14669"/>
                </a:cubicBezTo>
                <a:cubicBezTo>
                  <a:pt x="998" y="14669"/>
                  <a:pt x="1108" y="14611"/>
                  <a:pt x="1218" y="14611"/>
                </a:cubicBezTo>
                <a:cubicBezTo>
                  <a:pt x="1602" y="14558"/>
                  <a:pt x="2043" y="14391"/>
                  <a:pt x="2431" y="14117"/>
                </a:cubicBezTo>
                <a:cubicBezTo>
                  <a:pt x="2873" y="13897"/>
                  <a:pt x="3203" y="13619"/>
                  <a:pt x="3424" y="13345"/>
                </a:cubicBezTo>
                <a:lnTo>
                  <a:pt x="3534" y="13345"/>
                </a:lnTo>
                <a:cubicBezTo>
                  <a:pt x="3755" y="13619"/>
                  <a:pt x="4139" y="13897"/>
                  <a:pt x="4527" y="14117"/>
                </a:cubicBezTo>
                <a:cubicBezTo>
                  <a:pt x="4968" y="14391"/>
                  <a:pt x="5352" y="14558"/>
                  <a:pt x="5740" y="14611"/>
                </a:cubicBezTo>
                <a:cubicBezTo>
                  <a:pt x="5850" y="14611"/>
                  <a:pt x="5961" y="14669"/>
                  <a:pt x="6071" y="14669"/>
                </a:cubicBezTo>
                <a:cubicBezTo>
                  <a:pt x="6402" y="14669"/>
                  <a:pt x="6565" y="14501"/>
                  <a:pt x="6675" y="14338"/>
                </a:cubicBezTo>
                <a:cubicBezTo>
                  <a:pt x="6953" y="13839"/>
                  <a:pt x="6234" y="13125"/>
                  <a:pt x="5409" y="12626"/>
                </a:cubicBezTo>
                <a:cubicBezTo>
                  <a:pt x="5078" y="12406"/>
                  <a:pt x="4690" y="12295"/>
                  <a:pt x="4417" y="12185"/>
                </a:cubicBezTo>
                <a:lnTo>
                  <a:pt x="4249" y="11854"/>
                </a:lnTo>
                <a:cubicBezTo>
                  <a:pt x="4306" y="11581"/>
                  <a:pt x="4359" y="11192"/>
                  <a:pt x="4359" y="10809"/>
                </a:cubicBezTo>
                <a:cubicBezTo>
                  <a:pt x="4359" y="9869"/>
                  <a:pt x="4086" y="8876"/>
                  <a:pt x="3477" y="8876"/>
                </a:cubicBezTo>
                <a:close/>
                <a:moveTo>
                  <a:pt x="14506" y="8876"/>
                </a:moveTo>
                <a:cubicBezTo>
                  <a:pt x="13955" y="8876"/>
                  <a:pt x="13681" y="9869"/>
                  <a:pt x="13681" y="10809"/>
                </a:cubicBezTo>
                <a:cubicBezTo>
                  <a:pt x="13681" y="11192"/>
                  <a:pt x="13681" y="11581"/>
                  <a:pt x="13791" y="11854"/>
                </a:cubicBezTo>
                <a:cubicBezTo>
                  <a:pt x="13681" y="11964"/>
                  <a:pt x="13624" y="12075"/>
                  <a:pt x="13624" y="12185"/>
                </a:cubicBezTo>
                <a:cubicBezTo>
                  <a:pt x="13293" y="12295"/>
                  <a:pt x="12962" y="12406"/>
                  <a:pt x="12631" y="12626"/>
                </a:cubicBezTo>
                <a:cubicBezTo>
                  <a:pt x="11806" y="13125"/>
                  <a:pt x="11034" y="13839"/>
                  <a:pt x="11365" y="14338"/>
                </a:cubicBezTo>
                <a:cubicBezTo>
                  <a:pt x="11418" y="14501"/>
                  <a:pt x="11586" y="14669"/>
                  <a:pt x="11969" y="14669"/>
                </a:cubicBezTo>
                <a:cubicBezTo>
                  <a:pt x="12080" y="14669"/>
                  <a:pt x="12137" y="14611"/>
                  <a:pt x="12247" y="14611"/>
                </a:cubicBezTo>
                <a:cubicBezTo>
                  <a:pt x="12631" y="14558"/>
                  <a:pt x="13072" y="14391"/>
                  <a:pt x="13513" y="14117"/>
                </a:cubicBezTo>
                <a:cubicBezTo>
                  <a:pt x="13902" y="13897"/>
                  <a:pt x="14233" y="13619"/>
                  <a:pt x="14506" y="13345"/>
                </a:cubicBezTo>
                <a:lnTo>
                  <a:pt x="14563" y="13345"/>
                </a:lnTo>
                <a:cubicBezTo>
                  <a:pt x="14784" y="13619"/>
                  <a:pt x="15168" y="13897"/>
                  <a:pt x="15556" y="14117"/>
                </a:cubicBezTo>
                <a:cubicBezTo>
                  <a:pt x="15997" y="14391"/>
                  <a:pt x="16438" y="14558"/>
                  <a:pt x="16769" y="14611"/>
                </a:cubicBezTo>
                <a:cubicBezTo>
                  <a:pt x="16880" y="14611"/>
                  <a:pt x="16990" y="14669"/>
                  <a:pt x="17100" y="14669"/>
                </a:cubicBezTo>
                <a:cubicBezTo>
                  <a:pt x="17484" y="14669"/>
                  <a:pt x="17652" y="14501"/>
                  <a:pt x="17705" y="14338"/>
                </a:cubicBezTo>
                <a:cubicBezTo>
                  <a:pt x="17982" y="13839"/>
                  <a:pt x="17263" y="13125"/>
                  <a:pt x="16438" y="12626"/>
                </a:cubicBezTo>
                <a:cubicBezTo>
                  <a:pt x="16108" y="12406"/>
                  <a:pt x="15777" y="12295"/>
                  <a:pt x="15446" y="12185"/>
                </a:cubicBezTo>
                <a:lnTo>
                  <a:pt x="15278" y="11854"/>
                </a:lnTo>
                <a:cubicBezTo>
                  <a:pt x="15335" y="11581"/>
                  <a:pt x="15388" y="11192"/>
                  <a:pt x="15388" y="10809"/>
                </a:cubicBezTo>
                <a:cubicBezTo>
                  <a:pt x="15388" y="9869"/>
                  <a:pt x="15115" y="8876"/>
                  <a:pt x="14506" y="8876"/>
                </a:cubicBezTo>
                <a:close/>
                <a:moveTo>
                  <a:pt x="2238" y="14855"/>
                </a:moveTo>
                <a:cubicBezTo>
                  <a:pt x="2158" y="14855"/>
                  <a:pt x="2079" y="14894"/>
                  <a:pt x="2043" y="15000"/>
                </a:cubicBezTo>
                <a:cubicBezTo>
                  <a:pt x="1990" y="15110"/>
                  <a:pt x="2043" y="15273"/>
                  <a:pt x="2154" y="15330"/>
                </a:cubicBezTo>
                <a:cubicBezTo>
                  <a:pt x="2542" y="15551"/>
                  <a:pt x="3036" y="15661"/>
                  <a:pt x="3477" y="15661"/>
                </a:cubicBezTo>
                <a:cubicBezTo>
                  <a:pt x="3976" y="15661"/>
                  <a:pt x="4417" y="15551"/>
                  <a:pt x="4801" y="15330"/>
                </a:cubicBezTo>
                <a:cubicBezTo>
                  <a:pt x="4911" y="15273"/>
                  <a:pt x="4968" y="15110"/>
                  <a:pt x="4911" y="15000"/>
                </a:cubicBezTo>
                <a:cubicBezTo>
                  <a:pt x="4872" y="14919"/>
                  <a:pt x="4772" y="14867"/>
                  <a:pt x="4678" y="14867"/>
                </a:cubicBezTo>
                <a:cubicBezTo>
                  <a:pt x="4644" y="14867"/>
                  <a:pt x="4610" y="14874"/>
                  <a:pt x="4580" y="14889"/>
                </a:cubicBezTo>
                <a:cubicBezTo>
                  <a:pt x="4249" y="15053"/>
                  <a:pt x="3865" y="15163"/>
                  <a:pt x="3477" y="15163"/>
                </a:cubicBezTo>
                <a:cubicBezTo>
                  <a:pt x="3093" y="15163"/>
                  <a:pt x="2705" y="15053"/>
                  <a:pt x="2374" y="14889"/>
                </a:cubicBezTo>
                <a:cubicBezTo>
                  <a:pt x="2333" y="14868"/>
                  <a:pt x="2285" y="14855"/>
                  <a:pt x="2238" y="14855"/>
                </a:cubicBezTo>
                <a:close/>
                <a:moveTo>
                  <a:pt x="13295" y="14855"/>
                </a:moveTo>
                <a:cubicBezTo>
                  <a:pt x="13211" y="14855"/>
                  <a:pt x="13142" y="14894"/>
                  <a:pt x="13072" y="15000"/>
                </a:cubicBezTo>
                <a:cubicBezTo>
                  <a:pt x="13019" y="15110"/>
                  <a:pt x="13072" y="15273"/>
                  <a:pt x="13183" y="15330"/>
                </a:cubicBezTo>
                <a:cubicBezTo>
                  <a:pt x="13571" y="15551"/>
                  <a:pt x="14065" y="15661"/>
                  <a:pt x="14506" y="15661"/>
                </a:cubicBezTo>
                <a:cubicBezTo>
                  <a:pt x="15005" y="15661"/>
                  <a:pt x="15446" y="15551"/>
                  <a:pt x="15830" y="15330"/>
                </a:cubicBezTo>
                <a:cubicBezTo>
                  <a:pt x="15997" y="15273"/>
                  <a:pt x="16050" y="15110"/>
                  <a:pt x="15940" y="15000"/>
                </a:cubicBezTo>
                <a:cubicBezTo>
                  <a:pt x="15901" y="14919"/>
                  <a:pt x="15801" y="14867"/>
                  <a:pt x="15707" y="14867"/>
                </a:cubicBezTo>
                <a:cubicBezTo>
                  <a:pt x="15673" y="14867"/>
                  <a:pt x="15639" y="14874"/>
                  <a:pt x="15609" y="14889"/>
                </a:cubicBezTo>
                <a:cubicBezTo>
                  <a:pt x="15278" y="15053"/>
                  <a:pt x="14894" y="15163"/>
                  <a:pt x="14506" y="15163"/>
                </a:cubicBezTo>
                <a:cubicBezTo>
                  <a:pt x="14122" y="15163"/>
                  <a:pt x="13791" y="15053"/>
                  <a:pt x="13461" y="14889"/>
                </a:cubicBezTo>
                <a:cubicBezTo>
                  <a:pt x="13399" y="14868"/>
                  <a:pt x="13345" y="14855"/>
                  <a:pt x="13295" y="14855"/>
                </a:cubicBezTo>
                <a:close/>
                <a:moveTo>
                  <a:pt x="9931" y="15000"/>
                </a:moveTo>
                <a:lnTo>
                  <a:pt x="11859" y="16376"/>
                </a:lnTo>
                <a:cubicBezTo>
                  <a:pt x="11916" y="16376"/>
                  <a:pt x="11916" y="16433"/>
                  <a:pt x="11916" y="16433"/>
                </a:cubicBezTo>
                <a:lnTo>
                  <a:pt x="11916" y="16928"/>
                </a:lnTo>
                <a:cubicBezTo>
                  <a:pt x="11916" y="16985"/>
                  <a:pt x="11859" y="16985"/>
                  <a:pt x="11806" y="16985"/>
                </a:cubicBezTo>
                <a:lnTo>
                  <a:pt x="6181" y="16985"/>
                </a:lnTo>
                <a:cubicBezTo>
                  <a:pt x="6181" y="16985"/>
                  <a:pt x="6124" y="16985"/>
                  <a:pt x="6124" y="16928"/>
                </a:cubicBezTo>
                <a:lnTo>
                  <a:pt x="6124" y="16433"/>
                </a:lnTo>
                <a:lnTo>
                  <a:pt x="6124" y="16376"/>
                </a:lnTo>
                <a:lnTo>
                  <a:pt x="8056" y="15000"/>
                </a:lnTo>
                <a:close/>
                <a:moveTo>
                  <a:pt x="5740" y="0"/>
                </a:moveTo>
                <a:cubicBezTo>
                  <a:pt x="5573" y="0"/>
                  <a:pt x="5409" y="110"/>
                  <a:pt x="5352" y="221"/>
                </a:cubicBezTo>
                <a:cubicBezTo>
                  <a:pt x="5299" y="384"/>
                  <a:pt x="5299" y="552"/>
                  <a:pt x="5409" y="715"/>
                </a:cubicBezTo>
                <a:lnTo>
                  <a:pt x="7505" y="3750"/>
                </a:lnTo>
                <a:lnTo>
                  <a:pt x="6234" y="3750"/>
                </a:lnTo>
                <a:lnTo>
                  <a:pt x="6234" y="3141"/>
                </a:lnTo>
                <a:cubicBezTo>
                  <a:pt x="6234" y="2978"/>
                  <a:pt x="6124" y="2868"/>
                  <a:pt x="5961" y="2868"/>
                </a:cubicBezTo>
                <a:cubicBezTo>
                  <a:pt x="5793" y="2868"/>
                  <a:pt x="5683" y="2978"/>
                  <a:pt x="5683" y="3141"/>
                </a:cubicBezTo>
                <a:lnTo>
                  <a:pt x="5683" y="3803"/>
                </a:lnTo>
                <a:cubicBezTo>
                  <a:pt x="5683" y="4081"/>
                  <a:pt x="5903" y="4244"/>
                  <a:pt x="6181" y="4244"/>
                </a:cubicBezTo>
                <a:lnTo>
                  <a:pt x="7725" y="4244"/>
                </a:lnTo>
                <a:lnTo>
                  <a:pt x="7725" y="5237"/>
                </a:lnTo>
                <a:cubicBezTo>
                  <a:pt x="7337" y="5073"/>
                  <a:pt x="6953" y="4853"/>
                  <a:pt x="6181" y="4853"/>
                </a:cubicBezTo>
                <a:cubicBezTo>
                  <a:pt x="5409" y="4853"/>
                  <a:pt x="5021" y="5073"/>
                  <a:pt x="4637" y="5237"/>
                </a:cubicBezTo>
                <a:cubicBezTo>
                  <a:pt x="4306" y="5404"/>
                  <a:pt x="3976" y="5568"/>
                  <a:pt x="3314" y="5568"/>
                </a:cubicBezTo>
                <a:cubicBezTo>
                  <a:pt x="2705" y="5568"/>
                  <a:pt x="2374" y="5404"/>
                  <a:pt x="2043" y="5237"/>
                </a:cubicBezTo>
                <a:cubicBezTo>
                  <a:pt x="1659" y="5073"/>
                  <a:pt x="1271" y="4853"/>
                  <a:pt x="499" y="4853"/>
                </a:cubicBezTo>
                <a:cubicBezTo>
                  <a:pt x="336" y="4853"/>
                  <a:pt x="226" y="4963"/>
                  <a:pt x="226" y="5126"/>
                </a:cubicBezTo>
                <a:cubicBezTo>
                  <a:pt x="226" y="5294"/>
                  <a:pt x="336" y="5404"/>
                  <a:pt x="499" y="5404"/>
                </a:cubicBezTo>
                <a:cubicBezTo>
                  <a:pt x="1161" y="5404"/>
                  <a:pt x="1492" y="5515"/>
                  <a:pt x="1823" y="5678"/>
                </a:cubicBezTo>
                <a:cubicBezTo>
                  <a:pt x="2154" y="5898"/>
                  <a:pt x="2595" y="6066"/>
                  <a:pt x="3314" y="6066"/>
                </a:cubicBezTo>
                <a:cubicBezTo>
                  <a:pt x="4086" y="6066"/>
                  <a:pt x="4527" y="5898"/>
                  <a:pt x="4858" y="5678"/>
                </a:cubicBezTo>
                <a:cubicBezTo>
                  <a:pt x="5189" y="5515"/>
                  <a:pt x="5520" y="5404"/>
                  <a:pt x="6181" y="5404"/>
                </a:cubicBezTo>
                <a:cubicBezTo>
                  <a:pt x="6843" y="5404"/>
                  <a:pt x="7117" y="5515"/>
                  <a:pt x="7505" y="5678"/>
                </a:cubicBezTo>
                <a:cubicBezTo>
                  <a:pt x="7558" y="5735"/>
                  <a:pt x="7668" y="5788"/>
                  <a:pt x="7725" y="5846"/>
                </a:cubicBezTo>
                <a:lnTo>
                  <a:pt x="7725" y="14611"/>
                </a:lnTo>
                <a:lnTo>
                  <a:pt x="5850" y="15935"/>
                </a:lnTo>
                <a:cubicBezTo>
                  <a:pt x="5683" y="16045"/>
                  <a:pt x="5630" y="16266"/>
                  <a:pt x="5630" y="16433"/>
                </a:cubicBezTo>
                <a:lnTo>
                  <a:pt x="5630" y="16928"/>
                </a:lnTo>
                <a:cubicBezTo>
                  <a:pt x="5630" y="17258"/>
                  <a:pt x="5850" y="17536"/>
                  <a:pt x="6181" y="17536"/>
                </a:cubicBezTo>
                <a:lnTo>
                  <a:pt x="11806" y="17536"/>
                </a:lnTo>
                <a:cubicBezTo>
                  <a:pt x="12137" y="17536"/>
                  <a:pt x="12411" y="17258"/>
                  <a:pt x="12411" y="16928"/>
                </a:cubicBezTo>
                <a:lnTo>
                  <a:pt x="12411" y="16433"/>
                </a:lnTo>
                <a:cubicBezTo>
                  <a:pt x="12411" y="16266"/>
                  <a:pt x="12300" y="16045"/>
                  <a:pt x="12190" y="15935"/>
                </a:cubicBezTo>
                <a:lnTo>
                  <a:pt x="10262" y="14611"/>
                </a:lnTo>
                <a:lnTo>
                  <a:pt x="10262" y="13456"/>
                </a:lnTo>
                <a:cubicBezTo>
                  <a:pt x="10262" y="13288"/>
                  <a:pt x="10152" y="13178"/>
                  <a:pt x="10042" y="13178"/>
                </a:cubicBezTo>
                <a:cubicBezTo>
                  <a:pt x="9874" y="13178"/>
                  <a:pt x="9764" y="13288"/>
                  <a:pt x="9764" y="13456"/>
                </a:cubicBezTo>
                <a:lnTo>
                  <a:pt x="9764" y="14448"/>
                </a:lnTo>
                <a:lnTo>
                  <a:pt x="8277" y="14448"/>
                </a:lnTo>
                <a:lnTo>
                  <a:pt x="8277" y="6009"/>
                </a:lnTo>
                <a:cubicBezTo>
                  <a:pt x="8440" y="6066"/>
                  <a:pt x="8718" y="6066"/>
                  <a:pt x="8992" y="6066"/>
                </a:cubicBezTo>
                <a:cubicBezTo>
                  <a:pt x="9322" y="6066"/>
                  <a:pt x="9543" y="6066"/>
                  <a:pt x="9764" y="6009"/>
                </a:cubicBezTo>
                <a:lnTo>
                  <a:pt x="9764" y="12406"/>
                </a:lnTo>
                <a:cubicBezTo>
                  <a:pt x="9764" y="12573"/>
                  <a:pt x="9874" y="12684"/>
                  <a:pt x="10042" y="12684"/>
                </a:cubicBezTo>
                <a:cubicBezTo>
                  <a:pt x="10152" y="12684"/>
                  <a:pt x="10262" y="12573"/>
                  <a:pt x="10262" y="12406"/>
                </a:cubicBezTo>
                <a:lnTo>
                  <a:pt x="10262" y="5846"/>
                </a:lnTo>
                <a:cubicBezTo>
                  <a:pt x="10372" y="5788"/>
                  <a:pt x="10483" y="5735"/>
                  <a:pt x="10536" y="5678"/>
                </a:cubicBezTo>
                <a:cubicBezTo>
                  <a:pt x="10866" y="5515"/>
                  <a:pt x="11197" y="5404"/>
                  <a:pt x="11859" y="5404"/>
                </a:cubicBezTo>
                <a:cubicBezTo>
                  <a:pt x="12468" y="5404"/>
                  <a:pt x="12799" y="5515"/>
                  <a:pt x="13130" y="5678"/>
                </a:cubicBezTo>
                <a:cubicBezTo>
                  <a:pt x="13513" y="5898"/>
                  <a:pt x="13902" y="6066"/>
                  <a:pt x="14674" y="6066"/>
                </a:cubicBezTo>
                <a:cubicBezTo>
                  <a:pt x="15446" y="6066"/>
                  <a:pt x="15830" y="5898"/>
                  <a:pt x="16218" y="5678"/>
                </a:cubicBezTo>
                <a:cubicBezTo>
                  <a:pt x="16549" y="5515"/>
                  <a:pt x="16880" y="5404"/>
                  <a:pt x="17541" y="5404"/>
                </a:cubicBezTo>
                <a:cubicBezTo>
                  <a:pt x="17652" y="5404"/>
                  <a:pt x="17762" y="5294"/>
                  <a:pt x="17762" y="5126"/>
                </a:cubicBezTo>
                <a:cubicBezTo>
                  <a:pt x="17762" y="4963"/>
                  <a:pt x="17652" y="4853"/>
                  <a:pt x="17541" y="4853"/>
                </a:cubicBezTo>
                <a:cubicBezTo>
                  <a:pt x="16769" y="4853"/>
                  <a:pt x="16328" y="5073"/>
                  <a:pt x="15997" y="5237"/>
                </a:cubicBezTo>
                <a:cubicBezTo>
                  <a:pt x="15666" y="5404"/>
                  <a:pt x="15335" y="5568"/>
                  <a:pt x="14674" y="5568"/>
                </a:cubicBezTo>
                <a:cubicBezTo>
                  <a:pt x="14012" y="5568"/>
                  <a:pt x="13734" y="5404"/>
                  <a:pt x="13350" y="5237"/>
                </a:cubicBezTo>
                <a:cubicBezTo>
                  <a:pt x="13019" y="5073"/>
                  <a:pt x="12631" y="4853"/>
                  <a:pt x="11859" y="4853"/>
                </a:cubicBezTo>
                <a:cubicBezTo>
                  <a:pt x="11034" y="4853"/>
                  <a:pt x="10646" y="5073"/>
                  <a:pt x="10262" y="5237"/>
                </a:cubicBezTo>
                <a:lnTo>
                  <a:pt x="10262" y="4244"/>
                </a:lnTo>
                <a:lnTo>
                  <a:pt x="11859" y="4244"/>
                </a:lnTo>
                <a:cubicBezTo>
                  <a:pt x="12080" y="4244"/>
                  <a:pt x="12300" y="4081"/>
                  <a:pt x="12300" y="3803"/>
                </a:cubicBezTo>
                <a:lnTo>
                  <a:pt x="12300" y="3141"/>
                </a:lnTo>
                <a:cubicBezTo>
                  <a:pt x="12300" y="2978"/>
                  <a:pt x="12190" y="2868"/>
                  <a:pt x="12080" y="2868"/>
                </a:cubicBezTo>
                <a:cubicBezTo>
                  <a:pt x="11916" y="2868"/>
                  <a:pt x="11806" y="2978"/>
                  <a:pt x="11806" y="3141"/>
                </a:cubicBezTo>
                <a:lnTo>
                  <a:pt x="11806" y="3750"/>
                </a:lnTo>
                <a:lnTo>
                  <a:pt x="10536" y="3750"/>
                </a:lnTo>
                <a:lnTo>
                  <a:pt x="12631" y="715"/>
                </a:lnTo>
                <a:cubicBezTo>
                  <a:pt x="12741" y="552"/>
                  <a:pt x="12741" y="384"/>
                  <a:pt x="12688" y="221"/>
                </a:cubicBezTo>
                <a:cubicBezTo>
                  <a:pt x="12578" y="110"/>
                  <a:pt x="12411" y="0"/>
                  <a:pt x="12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5"/>
          <p:cNvSpPr/>
          <p:nvPr/>
        </p:nvSpPr>
        <p:spPr>
          <a:xfrm>
            <a:off x="3834915" y="1373938"/>
            <a:ext cx="312420" cy="365755"/>
          </a:xfrm>
          <a:custGeom>
            <a:rect b="b" l="l" r="r" t="t"/>
            <a:pathLst>
              <a:path extrusionOk="0" h="17538" w="15111">
                <a:moveTo>
                  <a:pt x="7554" y="1"/>
                </a:moveTo>
                <a:cubicBezTo>
                  <a:pt x="7390" y="1"/>
                  <a:pt x="7280" y="111"/>
                  <a:pt x="7280" y="279"/>
                </a:cubicBezTo>
                <a:lnTo>
                  <a:pt x="7280" y="1492"/>
                </a:lnTo>
                <a:cubicBezTo>
                  <a:pt x="7280" y="1655"/>
                  <a:pt x="7390" y="1766"/>
                  <a:pt x="7554" y="1766"/>
                </a:cubicBezTo>
                <a:cubicBezTo>
                  <a:pt x="7721" y="1766"/>
                  <a:pt x="7831" y="1655"/>
                  <a:pt x="7831" y="1492"/>
                </a:cubicBezTo>
                <a:lnTo>
                  <a:pt x="7831" y="279"/>
                </a:lnTo>
                <a:cubicBezTo>
                  <a:pt x="7831" y="111"/>
                  <a:pt x="7721" y="1"/>
                  <a:pt x="7554" y="1"/>
                </a:cubicBezTo>
                <a:close/>
                <a:moveTo>
                  <a:pt x="3901" y="973"/>
                </a:moveTo>
                <a:cubicBezTo>
                  <a:pt x="3866" y="973"/>
                  <a:pt x="3833" y="979"/>
                  <a:pt x="3804" y="993"/>
                </a:cubicBezTo>
                <a:cubicBezTo>
                  <a:pt x="3693" y="1104"/>
                  <a:pt x="3640" y="1271"/>
                  <a:pt x="3693" y="1382"/>
                </a:cubicBezTo>
                <a:lnTo>
                  <a:pt x="4302" y="2427"/>
                </a:lnTo>
                <a:cubicBezTo>
                  <a:pt x="4341" y="2508"/>
                  <a:pt x="4441" y="2560"/>
                  <a:pt x="4555" y="2560"/>
                </a:cubicBezTo>
                <a:cubicBezTo>
                  <a:pt x="4598" y="2560"/>
                  <a:pt x="4642" y="2553"/>
                  <a:pt x="4686" y="2538"/>
                </a:cubicBezTo>
                <a:cubicBezTo>
                  <a:pt x="4796" y="2427"/>
                  <a:pt x="4854" y="2317"/>
                  <a:pt x="4743" y="2154"/>
                </a:cubicBezTo>
                <a:lnTo>
                  <a:pt x="4135" y="1104"/>
                </a:lnTo>
                <a:cubicBezTo>
                  <a:pt x="4096" y="1023"/>
                  <a:pt x="3995" y="973"/>
                  <a:pt x="3901" y="973"/>
                </a:cubicBezTo>
                <a:close/>
                <a:moveTo>
                  <a:pt x="11207" y="973"/>
                </a:moveTo>
                <a:cubicBezTo>
                  <a:pt x="11114" y="973"/>
                  <a:pt x="11015" y="1023"/>
                  <a:pt x="10973" y="1104"/>
                </a:cubicBezTo>
                <a:lnTo>
                  <a:pt x="10368" y="2154"/>
                </a:lnTo>
                <a:cubicBezTo>
                  <a:pt x="10311" y="2317"/>
                  <a:pt x="10311" y="2427"/>
                  <a:pt x="10478" y="2538"/>
                </a:cubicBezTo>
                <a:cubicBezTo>
                  <a:pt x="10508" y="2553"/>
                  <a:pt x="10542" y="2560"/>
                  <a:pt x="10576" y="2560"/>
                </a:cubicBezTo>
                <a:cubicBezTo>
                  <a:pt x="10669" y="2560"/>
                  <a:pt x="10767" y="2508"/>
                  <a:pt x="10809" y="2427"/>
                </a:cubicBezTo>
                <a:lnTo>
                  <a:pt x="11414" y="1382"/>
                </a:lnTo>
                <a:cubicBezTo>
                  <a:pt x="11471" y="1271"/>
                  <a:pt x="11471" y="1104"/>
                  <a:pt x="11303" y="993"/>
                </a:cubicBezTo>
                <a:cubicBezTo>
                  <a:pt x="11274" y="979"/>
                  <a:pt x="11241" y="973"/>
                  <a:pt x="11207" y="973"/>
                </a:cubicBezTo>
                <a:close/>
                <a:moveTo>
                  <a:pt x="1235" y="3637"/>
                </a:moveTo>
                <a:cubicBezTo>
                  <a:pt x="1157" y="3637"/>
                  <a:pt x="1082" y="3683"/>
                  <a:pt x="1046" y="3751"/>
                </a:cubicBezTo>
                <a:cubicBezTo>
                  <a:pt x="936" y="3918"/>
                  <a:pt x="993" y="4029"/>
                  <a:pt x="1104" y="4139"/>
                </a:cubicBezTo>
                <a:lnTo>
                  <a:pt x="2207" y="4743"/>
                </a:lnTo>
                <a:cubicBezTo>
                  <a:pt x="2236" y="4759"/>
                  <a:pt x="2270" y="4766"/>
                  <a:pt x="2304" y="4766"/>
                </a:cubicBezTo>
                <a:cubicBezTo>
                  <a:pt x="2397" y="4766"/>
                  <a:pt x="2496" y="4714"/>
                  <a:pt x="2538" y="4633"/>
                </a:cubicBezTo>
                <a:cubicBezTo>
                  <a:pt x="2590" y="4523"/>
                  <a:pt x="2590" y="4360"/>
                  <a:pt x="2427" y="4302"/>
                </a:cubicBezTo>
                <a:lnTo>
                  <a:pt x="1377" y="3698"/>
                </a:lnTo>
                <a:cubicBezTo>
                  <a:pt x="1335" y="3655"/>
                  <a:pt x="1284" y="3637"/>
                  <a:pt x="1235" y="3637"/>
                </a:cubicBezTo>
                <a:close/>
                <a:moveTo>
                  <a:pt x="13873" y="3637"/>
                </a:moveTo>
                <a:cubicBezTo>
                  <a:pt x="13824" y="3637"/>
                  <a:pt x="13772" y="3655"/>
                  <a:pt x="13730" y="3698"/>
                </a:cubicBezTo>
                <a:lnTo>
                  <a:pt x="12684" y="4302"/>
                </a:lnTo>
                <a:cubicBezTo>
                  <a:pt x="12574" y="4360"/>
                  <a:pt x="12517" y="4523"/>
                  <a:pt x="12574" y="4633"/>
                </a:cubicBezTo>
                <a:cubicBezTo>
                  <a:pt x="12613" y="4714"/>
                  <a:pt x="12713" y="4766"/>
                  <a:pt x="12807" y="4766"/>
                </a:cubicBezTo>
                <a:cubicBezTo>
                  <a:pt x="12841" y="4766"/>
                  <a:pt x="12875" y="4759"/>
                  <a:pt x="12905" y="4743"/>
                </a:cubicBezTo>
                <a:lnTo>
                  <a:pt x="14008" y="4139"/>
                </a:lnTo>
                <a:cubicBezTo>
                  <a:pt x="14118" y="4029"/>
                  <a:pt x="14171" y="3918"/>
                  <a:pt x="14061" y="3751"/>
                </a:cubicBezTo>
                <a:cubicBezTo>
                  <a:pt x="14028" y="3683"/>
                  <a:pt x="13952" y="3637"/>
                  <a:pt x="13873" y="3637"/>
                </a:cubicBezTo>
                <a:close/>
                <a:moveTo>
                  <a:pt x="274" y="7280"/>
                </a:moveTo>
                <a:cubicBezTo>
                  <a:pt x="164" y="7280"/>
                  <a:pt x="1" y="7390"/>
                  <a:pt x="1" y="7558"/>
                </a:cubicBezTo>
                <a:cubicBezTo>
                  <a:pt x="1" y="7668"/>
                  <a:pt x="164" y="7779"/>
                  <a:pt x="274" y="7779"/>
                </a:cubicBezTo>
                <a:lnTo>
                  <a:pt x="1488" y="7779"/>
                </a:lnTo>
                <a:cubicBezTo>
                  <a:pt x="1655" y="7779"/>
                  <a:pt x="1765" y="7668"/>
                  <a:pt x="1765" y="7558"/>
                </a:cubicBezTo>
                <a:cubicBezTo>
                  <a:pt x="1765" y="7390"/>
                  <a:pt x="1655" y="7280"/>
                  <a:pt x="1488" y="7280"/>
                </a:cubicBezTo>
                <a:close/>
                <a:moveTo>
                  <a:pt x="13620" y="7280"/>
                </a:moveTo>
                <a:cubicBezTo>
                  <a:pt x="13456" y="7280"/>
                  <a:pt x="13346" y="7390"/>
                  <a:pt x="13346" y="7558"/>
                </a:cubicBezTo>
                <a:cubicBezTo>
                  <a:pt x="13346" y="7668"/>
                  <a:pt x="13456" y="7779"/>
                  <a:pt x="13620" y="7779"/>
                </a:cubicBezTo>
                <a:lnTo>
                  <a:pt x="14833" y="7779"/>
                </a:lnTo>
                <a:cubicBezTo>
                  <a:pt x="15000" y="7779"/>
                  <a:pt x="15111" y="7668"/>
                  <a:pt x="15111" y="7558"/>
                </a:cubicBezTo>
                <a:cubicBezTo>
                  <a:pt x="15111" y="7390"/>
                  <a:pt x="15000" y="7280"/>
                  <a:pt x="14833" y="7280"/>
                </a:cubicBezTo>
                <a:close/>
                <a:moveTo>
                  <a:pt x="7554" y="4580"/>
                </a:moveTo>
                <a:lnTo>
                  <a:pt x="8987" y="6014"/>
                </a:lnTo>
                <a:cubicBezTo>
                  <a:pt x="9428" y="6398"/>
                  <a:pt x="9649" y="6949"/>
                  <a:pt x="9649" y="7558"/>
                </a:cubicBezTo>
                <a:cubicBezTo>
                  <a:pt x="9649" y="8109"/>
                  <a:pt x="9428" y="8661"/>
                  <a:pt x="8987" y="9045"/>
                </a:cubicBezTo>
                <a:lnTo>
                  <a:pt x="7831" y="10258"/>
                </a:lnTo>
                <a:lnTo>
                  <a:pt x="7831" y="9212"/>
                </a:lnTo>
                <a:lnTo>
                  <a:pt x="8383" y="8604"/>
                </a:lnTo>
                <a:cubicBezTo>
                  <a:pt x="8493" y="8493"/>
                  <a:pt x="8493" y="8330"/>
                  <a:pt x="8383" y="8220"/>
                </a:cubicBezTo>
                <a:cubicBezTo>
                  <a:pt x="8354" y="8191"/>
                  <a:pt x="8299" y="8177"/>
                  <a:pt x="8237" y="8177"/>
                </a:cubicBezTo>
                <a:cubicBezTo>
                  <a:pt x="8176" y="8177"/>
                  <a:pt x="8107" y="8191"/>
                  <a:pt x="8052" y="8220"/>
                </a:cubicBezTo>
                <a:lnTo>
                  <a:pt x="7831" y="8493"/>
                </a:lnTo>
                <a:lnTo>
                  <a:pt x="7831" y="8162"/>
                </a:lnTo>
                <a:lnTo>
                  <a:pt x="8383" y="7558"/>
                </a:lnTo>
                <a:cubicBezTo>
                  <a:pt x="8493" y="7501"/>
                  <a:pt x="8493" y="7337"/>
                  <a:pt x="8383" y="7227"/>
                </a:cubicBezTo>
                <a:cubicBezTo>
                  <a:pt x="8354" y="7172"/>
                  <a:pt x="8299" y="7144"/>
                  <a:pt x="8237" y="7144"/>
                </a:cubicBezTo>
                <a:cubicBezTo>
                  <a:pt x="8176" y="7144"/>
                  <a:pt x="8107" y="7172"/>
                  <a:pt x="8052" y="7227"/>
                </a:cubicBezTo>
                <a:lnTo>
                  <a:pt x="7831" y="7448"/>
                </a:lnTo>
                <a:lnTo>
                  <a:pt x="7831" y="6839"/>
                </a:lnTo>
                <a:cubicBezTo>
                  <a:pt x="7831" y="6729"/>
                  <a:pt x="7721" y="6618"/>
                  <a:pt x="7554" y="6618"/>
                </a:cubicBezTo>
                <a:cubicBezTo>
                  <a:pt x="7390" y="6618"/>
                  <a:pt x="7280" y="6729"/>
                  <a:pt x="7280" y="6839"/>
                </a:cubicBezTo>
                <a:lnTo>
                  <a:pt x="7280" y="7779"/>
                </a:lnTo>
                <a:lnTo>
                  <a:pt x="7059" y="7558"/>
                </a:lnTo>
                <a:cubicBezTo>
                  <a:pt x="7004" y="7503"/>
                  <a:pt x="6935" y="7475"/>
                  <a:pt x="6872" y="7475"/>
                </a:cubicBezTo>
                <a:cubicBezTo>
                  <a:pt x="6810" y="7475"/>
                  <a:pt x="6755" y="7503"/>
                  <a:pt x="6729" y="7558"/>
                </a:cubicBezTo>
                <a:cubicBezTo>
                  <a:pt x="6618" y="7668"/>
                  <a:pt x="6618" y="7832"/>
                  <a:pt x="6729" y="7942"/>
                </a:cubicBezTo>
                <a:lnTo>
                  <a:pt x="7280" y="8493"/>
                </a:lnTo>
                <a:lnTo>
                  <a:pt x="7280" y="8824"/>
                </a:lnTo>
                <a:lnTo>
                  <a:pt x="7059" y="8604"/>
                </a:lnTo>
                <a:cubicBezTo>
                  <a:pt x="7004" y="8548"/>
                  <a:pt x="6935" y="8521"/>
                  <a:pt x="6872" y="8521"/>
                </a:cubicBezTo>
                <a:cubicBezTo>
                  <a:pt x="6810" y="8521"/>
                  <a:pt x="6755" y="8548"/>
                  <a:pt x="6729" y="8604"/>
                </a:cubicBezTo>
                <a:cubicBezTo>
                  <a:pt x="6618" y="8714"/>
                  <a:pt x="6618" y="8824"/>
                  <a:pt x="6729" y="8934"/>
                </a:cubicBezTo>
                <a:lnTo>
                  <a:pt x="7280" y="9543"/>
                </a:lnTo>
                <a:lnTo>
                  <a:pt x="7280" y="10258"/>
                </a:lnTo>
                <a:lnTo>
                  <a:pt x="6120" y="9045"/>
                </a:lnTo>
                <a:cubicBezTo>
                  <a:pt x="5679" y="8661"/>
                  <a:pt x="5458" y="8109"/>
                  <a:pt x="5458" y="7558"/>
                </a:cubicBezTo>
                <a:cubicBezTo>
                  <a:pt x="5458" y="6949"/>
                  <a:pt x="5679" y="6398"/>
                  <a:pt x="6120" y="6014"/>
                </a:cubicBezTo>
                <a:lnTo>
                  <a:pt x="7554" y="4580"/>
                </a:lnTo>
                <a:close/>
                <a:moveTo>
                  <a:pt x="9045" y="13787"/>
                </a:moveTo>
                <a:cubicBezTo>
                  <a:pt x="9155" y="13787"/>
                  <a:pt x="9265" y="13845"/>
                  <a:pt x="9265" y="13955"/>
                </a:cubicBezTo>
                <a:lnTo>
                  <a:pt x="9265" y="14396"/>
                </a:lnTo>
                <a:cubicBezTo>
                  <a:pt x="9265" y="14506"/>
                  <a:pt x="9155" y="14559"/>
                  <a:pt x="9045" y="14559"/>
                </a:cubicBezTo>
                <a:lnTo>
                  <a:pt x="8604" y="14559"/>
                </a:lnTo>
                <a:cubicBezTo>
                  <a:pt x="8436" y="14559"/>
                  <a:pt x="8326" y="14727"/>
                  <a:pt x="8326" y="14837"/>
                </a:cubicBezTo>
                <a:cubicBezTo>
                  <a:pt x="8326" y="15000"/>
                  <a:pt x="8436" y="15111"/>
                  <a:pt x="8604" y="15111"/>
                </a:cubicBezTo>
                <a:lnTo>
                  <a:pt x="9045" y="15111"/>
                </a:lnTo>
                <a:cubicBezTo>
                  <a:pt x="9155" y="15111"/>
                  <a:pt x="9265" y="15168"/>
                  <a:pt x="9265" y="15278"/>
                </a:cubicBezTo>
                <a:lnTo>
                  <a:pt x="9265" y="15719"/>
                </a:lnTo>
                <a:cubicBezTo>
                  <a:pt x="9265" y="15830"/>
                  <a:pt x="9155" y="15883"/>
                  <a:pt x="9045" y="15883"/>
                </a:cubicBezTo>
                <a:lnTo>
                  <a:pt x="6067" y="15883"/>
                </a:lnTo>
                <a:cubicBezTo>
                  <a:pt x="5957" y="15883"/>
                  <a:pt x="5846" y="15830"/>
                  <a:pt x="5846" y="15719"/>
                </a:cubicBezTo>
                <a:lnTo>
                  <a:pt x="5846" y="15278"/>
                </a:lnTo>
                <a:cubicBezTo>
                  <a:pt x="5846" y="15168"/>
                  <a:pt x="5957" y="15111"/>
                  <a:pt x="6067" y="15111"/>
                </a:cubicBezTo>
                <a:lnTo>
                  <a:pt x="7554" y="15111"/>
                </a:lnTo>
                <a:cubicBezTo>
                  <a:pt x="7721" y="15111"/>
                  <a:pt x="7831" y="15000"/>
                  <a:pt x="7831" y="14837"/>
                </a:cubicBezTo>
                <a:cubicBezTo>
                  <a:pt x="7831" y="14727"/>
                  <a:pt x="7721" y="14559"/>
                  <a:pt x="7554" y="14559"/>
                </a:cubicBezTo>
                <a:lnTo>
                  <a:pt x="6067" y="14559"/>
                </a:lnTo>
                <a:cubicBezTo>
                  <a:pt x="5957" y="14559"/>
                  <a:pt x="5846" y="14506"/>
                  <a:pt x="5846" y="14396"/>
                </a:cubicBezTo>
                <a:lnTo>
                  <a:pt x="5846" y="13955"/>
                </a:lnTo>
                <a:cubicBezTo>
                  <a:pt x="5846" y="13845"/>
                  <a:pt x="5957" y="13787"/>
                  <a:pt x="6067" y="13787"/>
                </a:cubicBezTo>
                <a:close/>
                <a:moveTo>
                  <a:pt x="8273" y="16434"/>
                </a:moveTo>
                <a:lnTo>
                  <a:pt x="8273" y="16986"/>
                </a:lnTo>
                <a:lnTo>
                  <a:pt x="8273" y="17043"/>
                </a:lnTo>
                <a:lnTo>
                  <a:pt x="6839" y="17043"/>
                </a:lnTo>
                <a:lnTo>
                  <a:pt x="6839" y="16986"/>
                </a:lnTo>
                <a:lnTo>
                  <a:pt x="6839" y="16434"/>
                </a:lnTo>
                <a:close/>
                <a:moveTo>
                  <a:pt x="7554" y="2705"/>
                </a:moveTo>
                <a:cubicBezTo>
                  <a:pt x="6949" y="2705"/>
                  <a:pt x="6340" y="2815"/>
                  <a:pt x="5736" y="3036"/>
                </a:cubicBezTo>
                <a:cubicBezTo>
                  <a:pt x="5626" y="3089"/>
                  <a:pt x="5568" y="3257"/>
                  <a:pt x="5626" y="3367"/>
                </a:cubicBezTo>
                <a:cubicBezTo>
                  <a:pt x="5665" y="3489"/>
                  <a:pt x="5737" y="3552"/>
                  <a:pt x="5841" y="3552"/>
                </a:cubicBezTo>
                <a:cubicBezTo>
                  <a:pt x="5876" y="3552"/>
                  <a:pt x="5914" y="3545"/>
                  <a:pt x="5957" y="3530"/>
                </a:cubicBezTo>
                <a:cubicBezTo>
                  <a:pt x="6451" y="3310"/>
                  <a:pt x="7002" y="3199"/>
                  <a:pt x="7554" y="3199"/>
                </a:cubicBezTo>
                <a:cubicBezTo>
                  <a:pt x="9927" y="3199"/>
                  <a:pt x="11912" y="5132"/>
                  <a:pt x="11912" y="7558"/>
                </a:cubicBezTo>
                <a:cubicBezTo>
                  <a:pt x="11912" y="8934"/>
                  <a:pt x="11193" y="10258"/>
                  <a:pt x="10090" y="11087"/>
                </a:cubicBezTo>
                <a:cubicBezTo>
                  <a:pt x="9318" y="11581"/>
                  <a:pt x="8877" y="12411"/>
                  <a:pt x="8824" y="13236"/>
                </a:cubicBezTo>
                <a:lnTo>
                  <a:pt x="7831" y="13236"/>
                </a:lnTo>
                <a:lnTo>
                  <a:pt x="7831" y="10977"/>
                </a:lnTo>
                <a:lnTo>
                  <a:pt x="7884" y="10920"/>
                </a:lnTo>
                <a:lnTo>
                  <a:pt x="9376" y="9433"/>
                </a:lnTo>
                <a:cubicBezTo>
                  <a:pt x="9870" y="8934"/>
                  <a:pt x="10148" y="8273"/>
                  <a:pt x="10148" y="7558"/>
                </a:cubicBezTo>
                <a:cubicBezTo>
                  <a:pt x="10148" y="6839"/>
                  <a:pt x="9870" y="6177"/>
                  <a:pt x="9376" y="5683"/>
                </a:cubicBezTo>
                <a:lnTo>
                  <a:pt x="7884" y="4192"/>
                </a:lnTo>
                <a:cubicBezTo>
                  <a:pt x="7803" y="4082"/>
                  <a:pt x="7679" y="4026"/>
                  <a:pt x="7555" y="4026"/>
                </a:cubicBezTo>
                <a:cubicBezTo>
                  <a:pt x="7431" y="4026"/>
                  <a:pt x="7306" y="4082"/>
                  <a:pt x="7223" y="4192"/>
                </a:cubicBezTo>
                <a:lnTo>
                  <a:pt x="5736" y="5683"/>
                </a:lnTo>
                <a:cubicBezTo>
                  <a:pt x="5237" y="6177"/>
                  <a:pt x="4964" y="6839"/>
                  <a:pt x="4964" y="7558"/>
                </a:cubicBezTo>
                <a:cubicBezTo>
                  <a:pt x="4964" y="8273"/>
                  <a:pt x="5237" y="8934"/>
                  <a:pt x="5736" y="9433"/>
                </a:cubicBezTo>
                <a:lnTo>
                  <a:pt x="7223" y="10920"/>
                </a:lnTo>
                <a:lnTo>
                  <a:pt x="7280" y="10977"/>
                </a:lnTo>
                <a:lnTo>
                  <a:pt x="7280" y="13236"/>
                </a:lnTo>
                <a:lnTo>
                  <a:pt x="6287" y="13236"/>
                </a:lnTo>
                <a:cubicBezTo>
                  <a:pt x="6230" y="12411"/>
                  <a:pt x="5789" y="11581"/>
                  <a:pt x="5074" y="11087"/>
                </a:cubicBezTo>
                <a:cubicBezTo>
                  <a:pt x="3914" y="10258"/>
                  <a:pt x="3199" y="8934"/>
                  <a:pt x="3199" y="7558"/>
                </a:cubicBezTo>
                <a:cubicBezTo>
                  <a:pt x="3199" y="6124"/>
                  <a:pt x="3914" y="4743"/>
                  <a:pt x="5127" y="3971"/>
                </a:cubicBezTo>
                <a:cubicBezTo>
                  <a:pt x="5237" y="3861"/>
                  <a:pt x="5237" y="3698"/>
                  <a:pt x="5184" y="3588"/>
                </a:cubicBezTo>
                <a:cubicBezTo>
                  <a:pt x="5151" y="3522"/>
                  <a:pt x="5080" y="3496"/>
                  <a:pt x="5005" y="3496"/>
                </a:cubicBezTo>
                <a:cubicBezTo>
                  <a:pt x="4953" y="3496"/>
                  <a:pt x="4899" y="3509"/>
                  <a:pt x="4854" y="3530"/>
                </a:cubicBezTo>
                <a:cubicBezTo>
                  <a:pt x="3530" y="4413"/>
                  <a:pt x="2701" y="5957"/>
                  <a:pt x="2701" y="7558"/>
                </a:cubicBezTo>
                <a:cubicBezTo>
                  <a:pt x="2701" y="9102"/>
                  <a:pt x="3473" y="10589"/>
                  <a:pt x="4796" y="11528"/>
                </a:cubicBezTo>
                <a:cubicBezTo>
                  <a:pt x="5348" y="11912"/>
                  <a:pt x="5736" y="12574"/>
                  <a:pt x="5789" y="13293"/>
                </a:cubicBezTo>
                <a:cubicBezTo>
                  <a:pt x="5515" y="13403"/>
                  <a:pt x="5348" y="13677"/>
                  <a:pt x="5348" y="13955"/>
                </a:cubicBezTo>
                <a:lnTo>
                  <a:pt x="5348" y="14396"/>
                </a:lnTo>
                <a:cubicBezTo>
                  <a:pt x="5348" y="14559"/>
                  <a:pt x="5405" y="14727"/>
                  <a:pt x="5515" y="14837"/>
                </a:cubicBezTo>
                <a:cubicBezTo>
                  <a:pt x="5405" y="14947"/>
                  <a:pt x="5348" y="15111"/>
                  <a:pt x="5348" y="15278"/>
                </a:cubicBezTo>
                <a:lnTo>
                  <a:pt x="5348" y="15719"/>
                </a:lnTo>
                <a:cubicBezTo>
                  <a:pt x="5348" y="16103"/>
                  <a:pt x="5679" y="16434"/>
                  <a:pt x="6067" y="16434"/>
                </a:cubicBezTo>
                <a:lnTo>
                  <a:pt x="6287" y="16434"/>
                </a:lnTo>
                <a:lnTo>
                  <a:pt x="6287" y="16986"/>
                </a:lnTo>
                <a:cubicBezTo>
                  <a:pt x="6287" y="17264"/>
                  <a:pt x="6561" y="17537"/>
                  <a:pt x="6839" y="17537"/>
                </a:cubicBezTo>
                <a:lnTo>
                  <a:pt x="8273" y="17537"/>
                </a:lnTo>
                <a:cubicBezTo>
                  <a:pt x="8546" y="17537"/>
                  <a:pt x="8824" y="17264"/>
                  <a:pt x="8824" y="16986"/>
                </a:cubicBezTo>
                <a:lnTo>
                  <a:pt x="8824" y="16434"/>
                </a:lnTo>
                <a:lnTo>
                  <a:pt x="9045" y="16434"/>
                </a:lnTo>
                <a:cubicBezTo>
                  <a:pt x="9428" y="16434"/>
                  <a:pt x="9759" y="16103"/>
                  <a:pt x="9759" y="15719"/>
                </a:cubicBezTo>
                <a:lnTo>
                  <a:pt x="9759" y="15278"/>
                </a:lnTo>
                <a:cubicBezTo>
                  <a:pt x="9759" y="15111"/>
                  <a:pt x="9706" y="14947"/>
                  <a:pt x="9596" y="14837"/>
                </a:cubicBezTo>
                <a:cubicBezTo>
                  <a:pt x="9706" y="14727"/>
                  <a:pt x="9759" y="14559"/>
                  <a:pt x="9759" y="14396"/>
                </a:cubicBezTo>
                <a:lnTo>
                  <a:pt x="9759" y="13955"/>
                </a:lnTo>
                <a:cubicBezTo>
                  <a:pt x="9759" y="13677"/>
                  <a:pt x="9596" y="13403"/>
                  <a:pt x="9318" y="13293"/>
                </a:cubicBezTo>
                <a:cubicBezTo>
                  <a:pt x="9376" y="12574"/>
                  <a:pt x="9759" y="11912"/>
                  <a:pt x="10368" y="11471"/>
                </a:cubicBezTo>
                <a:cubicBezTo>
                  <a:pt x="11634" y="10589"/>
                  <a:pt x="12406" y="9102"/>
                  <a:pt x="12406" y="7558"/>
                </a:cubicBezTo>
                <a:cubicBezTo>
                  <a:pt x="12406" y="4854"/>
                  <a:pt x="10258" y="2705"/>
                  <a:pt x="7554" y="270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5"/>
          <p:cNvSpPr/>
          <p:nvPr/>
        </p:nvSpPr>
        <p:spPr>
          <a:xfrm>
            <a:off x="1417911" y="3284310"/>
            <a:ext cx="365778" cy="365755"/>
          </a:xfrm>
          <a:custGeom>
            <a:rect b="b" l="l" r="r" t="t"/>
            <a:pathLst>
              <a:path extrusionOk="0" h="17538" w="17537">
                <a:moveTo>
                  <a:pt x="9375" y="3640"/>
                </a:moveTo>
                <a:lnTo>
                  <a:pt x="8881" y="4801"/>
                </a:lnTo>
                <a:cubicBezTo>
                  <a:pt x="8771" y="4964"/>
                  <a:pt x="8824" y="5132"/>
                  <a:pt x="8991" y="5185"/>
                </a:cubicBezTo>
                <a:cubicBezTo>
                  <a:pt x="9322" y="5405"/>
                  <a:pt x="9653" y="5573"/>
                  <a:pt x="9984" y="5736"/>
                </a:cubicBezTo>
                <a:lnTo>
                  <a:pt x="9984" y="5793"/>
                </a:lnTo>
                <a:cubicBezTo>
                  <a:pt x="9375" y="6345"/>
                  <a:pt x="8771" y="6896"/>
                  <a:pt x="8219" y="7448"/>
                </a:cubicBezTo>
                <a:cubicBezTo>
                  <a:pt x="8383" y="7059"/>
                  <a:pt x="8493" y="6676"/>
                  <a:pt x="8713" y="6287"/>
                </a:cubicBezTo>
                <a:cubicBezTo>
                  <a:pt x="8771" y="6124"/>
                  <a:pt x="8713" y="5957"/>
                  <a:pt x="8550" y="5904"/>
                </a:cubicBezTo>
                <a:cubicBezTo>
                  <a:pt x="8219" y="5683"/>
                  <a:pt x="7888" y="5515"/>
                  <a:pt x="7558" y="5295"/>
                </a:cubicBezTo>
                <a:lnTo>
                  <a:pt x="9375" y="3640"/>
                </a:lnTo>
                <a:close/>
                <a:moveTo>
                  <a:pt x="9400" y="3097"/>
                </a:moveTo>
                <a:cubicBezTo>
                  <a:pt x="9263" y="3097"/>
                  <a:pt x="9121" y="3152"/>
                  <a:pt x="8991" y="3257"/>
                </a:cubicBezTo>
                <a:cubicBezTo>
                  <a:pt x="8440" y="3808"/>
                  <a:pt x="7831" y="4360"/>
                  <a:pt x="7227" y="4964"/>
                </a:cubicBezTo>
                <a:cubicBezTo>
                  <a:pt x="7116" y="5074"/>
                  <a:pt x="7059" y="5242"/>
                  <a:pt x="7059" y="5352"/>
                </a:cubicBezTo>
                <a:cubicBezTo>
                  <a:pt x="7059" y="5515"/>
                  <a:pt x="7169" y="5683"/>
                  <a:pt x="7280" y="5736"/>
                </a:cubicBezTo>
                <a:cubicBezTo>
                  <a:pt x="7558" y="5904"/>
                  <a:pt x="7888" y="6067"/>
                  <a:pt x="8162" y="6234"/>
                </a:cubicBezTo>
                <a:cubicBezTo>
                  <a:pt x="7999" y="6618"/>
                  <a:pt x="7831" y="6949"/>
                  <a:pt x="7721" y="7337"/>
                </a:cubicBezTo>
                <a:cubicBezTo>
                  <a:pt x="7611" y="7558"/>
                  <a:pt x="7721" y="7832"/>
                  <a:pt x="7941" y="7942"/>
                </a:cubicBezTo>
                <a:cubicBezTo>
                  <a:pt x="8020" y="7981"/>
                  <a:pt x="8099" y="8000"/>
                  <a:pt x="8175" y="8000"/>
                </a:cubicBezTo>
                <a:cubicBezTo>
                  <a:pt x="8313" y="8000"/>
                  <a:pt x="8442" y="7939"/>
                  <a:pt x="8550" y="7832"/>
                </a:cubicBezTo>
                <a:cubicBezTo>
                  <a:pt x="9155" y="7280"/>
                  <a:pt x="9706" y="6729"/>
                  <a:pt x="10315" y="6124"/>
                </a:cubicBezTo>
                <a:cubicBezTo>
                  <a:pt x="10478" y="6014"/>
                  <a:pt x="10535" y="5846"/>
                  <a:pt x="10478" y="5683"/>
                </a:cubicBezTo>
                <a:cubicBezTo>
                  <a:pt x="10478" y="5515"/>
                  <a:pt x="10368" y="5405"/>
                  <a:pt x="10205" y="5295"/>
                </a:cubicBezTo>
                <a:cubicBezTo>
                  <a:pt x="9927" y="5185"/>
                  <a:pt x="9706" y="5021"/>
                  <a:pt x="9433" y="4854"/>
                </a:cubicBezTo>
                <a:cubicBezTo>
                  <a:pt x="9543" y="4470"/>
                  <a:pt x="9706" y="4139"/>
                  <a:pt x="9874" y="3751"/>
                </a:cubicBezTo>
                <a:cubicBezTo>
                  <a:pt x="9927" y="3588"/>
                  <a:pt x="9874" y="3420"/>
                  <a:pt x="9816" y="3310"/>
                </a:cubicBezTo>
                <a:cubicBezTo>
                  <a:pt x="9700" y="3165"/>
                  <a:pt x="9553" y="3097"/>
                  <a:pt x="9400" y="3097"/>
                </a:cubicBezTo>
                <a:close/>
                <a:moveTo>
                  <a:pt x="8771" y="552"/>
                </a:moveTo>
                <a:cubicBezTo>
                  <a:pt x="10425" y="2374"/>
                  <a:pt x="12190" y="4801"/>
                  <a:pt x="12190" y="6124"/>
                </a:cubicBezTo>
                <a:cubicBezTo>
                  <a:pt x="12190" y="7999"/>
                  <a:pt x="10646" y="9543"/>
                  <a:pt x="8771" y="9543"/>
                </a:cubicBezTo>
                <a:cubicBezTo>
                  <a:pt x="6896" y="9543"/>
                  <a:pt x="5352" y="7999"/>
                  <a:pt x="5352" y="6124"/>
                </a:cubicBezTo>
                <a:cubicBezTo>
                  <a:pt x="5352" y="4801"/>
                  <a:pt x="7116" y="2374"/>
                  <a:pt x="8771" y="552"/>
                </a:cubicBezTo>
                <a:close/>
                <a:moveTo>
                  <a:pt x="4028" y="7448"/>
                </a:moveTo>
                <a:lnTo>
                  <a:pt x="4028" y="7448"/>
                </a:lnTo>
                <a:cubicBezTo>
                  <a:pt x="3918" y="7721"/>
                  <a:pt x="3808" y="7942"/>
                  <a:pt x="3697" y="8220"/>
                </a:cubicBezTo>
                <a:cubicBezTo>
                  <a:pt x="3697" y="8273"/>
                  <a:pt x="3640" y="8330"/>
                  <a:pt x="3587" y="8440"/>
                </a:cubicBezTo>
                <a:cubicBezTo>
                  <a:pt x="3530" y="8551"/>
                  <a:pt x="3587" y="8714"/>
                  <a:pt x="3750" y="8771"/>
                </a:cubicBezTo>
                <a:cubicBezTo>
                  <a:pt x="3861" y="8881"/>
                  <a:pt x="3971" y="8934"/>
                  <a:pt x="4081" y="8992"/>
                </a:cubicBezTo>
                <a:cubicBezTo>
                  <a:pt x="4249" y="9102"/>
                  <a:pt x="4412" y="9212"/>
                  <a:pt x="4580" y="9265"/>
                </a:cubicBezTo>
                <a:cubicBezTo>
                  <a:pt x="4192" y="9706"/>
                  <a:pt x="3750" y="10095"/>
                  <a:pt x="3309" y="10478"/>
                </a:cubicBezTo>
                <a:lnTo>
                  <a:pt x="3101" y="10687"/>
                </a:lnTo>
                <a:lnTo>
                  <a:pt x="3101" y="10687"/>
                </a:lnTo>
                <a:cubicBezTo>
                  <a:pt x="3146" y="10638"/>
                  <a:pt x="3150" y="10585"/>
                  <a:pt x="3199" y="10536"/>
                </a:cubicBezTo>
                <a:lnTo>
                  <a:pt x="3199" y="10426"/>
                </a:lnTo>
                <a:lnTo>
                  <a:pt x="3530" y="9764"/>
                </a:lnTo>
                <a:cubicBezTo>
                  <a:pt x="3587" y="9596"/>
                  <a:pt x="3530" y="9433"/>
                  <a:pt x="3367" y="9376"/>
                </a:cubicBezTo>
                <a:cubicBezTo>
                  <a:pt x="3309" y="9323"/>
                  <a:pt x="3199" y="9265"/>
                  <a:pt x="3146" y="9212"/>
                </a:cubicBezTo>
                <a:cubicBezTo>
                  <a:pt x="2925" y="9102"/>
                  <a:pt x="2705" y="8992"/>
                  <a:pt x="2537" y="8881"/>
                </a:cubicBezTo>
                <a:lnTo>
                  <a:pt x="3089" y="8330"/>
                </a:lnTo>
                <a:cubicBezTo>
                  <a:pt x="3420" y="8052"/>
                  <a:pt x="3697" y="7779"/>
                  <a:pt x="4028" y="7448"/>
                </a:cubicBezTo>
                <a:close/>
                <a:moveTo>
                  <a:pt x="14449" y="7448"/>
                </a:moveTo>
                <a:lnTo>
                  <a:pt x="14449" y="7448"/>
                </a:lnTo>
                <a:cubicBezTo>
                  <a:pt x="14285" y="7779"/>
                  <a:pt x="14175" y="8109"/>
                  <a:pt x="14065" y="8440"/>
                </a:cubicBezTo>
                <a:cubicBezTo>
                  <a:pt x="13954" y="8551"/>
                  <a:pt x="14007" y="8714"/>
                  <a:pt x="14175" y="8771"/>
                </a:cubicBezTo>
                <a:lnTo>
                  <a:pt x="15000" y="9265"/>
                </a:lnTo>
                <a:lnTo>
                  <a:pt x="13566" y="10699"/>
                </a:lnTo>
                <a:cubicBezTo>
                  <a:pt x="13677" y="10368"/>
                  <a:pt x="13787" y="10037"/>
                  <a:pt x="13954" y="9764"/>
                </a:cubicBezTo>
                <a:cubicBezTo>
                  <a:pt x="14007" y="9596"/>
                  <a:pt x="13954" y="9433"/>
                  <a:pt x="13787" y="9376"/>
                </a:cubicBezTo>
                <a:lnTo>
                  <a:pt x="12962" y="8881"/>
                </a:lnTo>
                <a:cubicBezTo>
                  <a:pt x="13456" y="8383"/>
                  <a:pt x="13954" y="7942"/>
                  <a:pt x="14449" y="7448"/>
                </a:cubicBezTo>
                <a:close/>
                <a:moveTo>
                  <a:pt x="4081" y="6839"/>
                </a:moveTo>
                <a:cubicBezTo>
                  <a:pt x="3971" y="6839"/>
                  <a:pt x="3861" y="6896"/>
                  <a:pt x="3750" y="7007"/>
                </a:cubicBezTo>
                <a:cubicBezTo>
                  <a:pt x="3420" y="7337"/>
                  <a:pt x="3089" y="7668"/>
                  <a:pt x="2758" y="7942"/>
                </a:cubicBezTo>
                <a:lnTo>
                  <a:pt x="2153" y="8551"/>
                </a:lnTo>
                <a:cubicBezTo>
                  <a:pt x="2043" y="8661"/>
                  <a:pt x="1986" y="8771"/>
                  <a:pt x="1986" y="8934"/>
                </a:cubicBezTo>
                <a:cubicBezTo>
                  <a:pt x="1986" y="9102"/>
                  <a:pt x="2096" y="9212"/>
                  <a:pt x="2206" y="9323"/>
                </a:cubicBezTo>
                <a:lnTo>
                  <a:pt x="2868" y="9654"/>
                </a:lnTo>
                <a:cubicBezTo>
                  <a:pt x="2925" y="9706"/>
                  <a:pt x="2925" y="9706"/>
                  <a:pt x="2978" y="9706"/>
                </a:cubicBezTo>
                <a:cubicBezTo>
                  <a:pt x="2868" y="9874"/>
                  <a:pt x="2815" y="10037"/>
                  <a:pt x="2758" y="10205"/>
                </a:cubicBezTo>
                <a:cubicBezTo>
                  <a:pt x="2758" y="10258"/>
                  <a:pt x="2705" y="10315"/>
                  <a:pt x="2705" y="10315"/>
                </a:cubicBezTo>
                <a:cubicBezTo>
                  <a:pt x="2647" y="10426"/>
                  <a:pt x="2595" y="10536"/>
                  <a:pt x="2595" y="10646"/>
                </a:cubicBezTo>
                <a:cubicBezTo>
                  <a:pt x="2484" y="10920"/>
                  <a:pt x="2595" y="11140"/>
                  <a:pt x="2815" y="11251"/>
                </a:cubicBezTo>
                <a:cubicBezTo>
                  <a:pt x="2868" y="11308"/>
                  <a:pt x="2925" y="11308"/>
                  <a:pt x="3036" y="11308"/>
                </a:cubicBezTo>
                <a:cubicBezTo>
                  <a:pt x="3146" y="11308"/>
                  <a:pt x="3256" y="11251"/>
                  <a:pt x="3367" y="11140"/>
                </a:cubicBezTo>
                <a:lnTo>
                  <a:pt x="3640" y="10867"/>
                </a:lnTo>
                <a:cubicBezTo>
                  <a:pt x="4081" y="10478"/>
                  <a:pt x="4522" y="10037"/>
                  <a:pt x="4964" y="9654"/>
                </a:cubicBezTo>
                <a:cubicBezTo>
                  <a:pt x="5074" y="9543"/>
                  <a:pt x="5131" y="9376"/>
                  <a:pt x="5131" y="9212"/>
                </a:cubicBezTo>
                <a:cubicBezTo>
                  <a:pt x="5131" y="9045"/>
                  <a:pt x="5021" y="8934"/>
                  <a:pt x="4853" y="8881"/>
                </a:cubicBezTo>
                <a:lnTo>
                  <a:pt x="4359" y="8551"/>
                </a:lnTo>
                <a:cubicBezTo>
                  <a:pt x="4302" y="8493"/>
                  <a:pt x="4249" y="8493"/>
                  <a:pt x="4139" y="8440"/>
                </a:cubicBezTo>
                <a:lnTo>
                  <a:pt x="4192" y="8440"/>
                </a:lnTo>
                <a:cubicBezTo>
                  <a:pt x="4302" y="8109"/>
                  <a:pt x="4412" y="7779"/>
                  <a:pt x="4580" y="7501"/>
                </a:cubicBezTo>
                <a:cubicBezTo>
                  <a:pt x="4633" y="7337"/>
                  <a:pt x="4580" y="7170"/>
                  <a:pt x="4522" y="7059"/>
                </a:cubicBezTo>
                <a:cubicBezTo>
                  <a:pt x="4412" y="6949"/>
                  <a:pt x="4249" y="6839"/>
                  <a:pt x="4081" y="6839"/>
                </a:cubicBezTo>
                <a:close/>
                <a:moveTo>
                  <a:pt x="14539" y="6847"/>
                </a:moveTo>
                <a:cubicBezTo>
                  <a:pt x="14408" y="6847"/>
                  <a:pt x="14279" y="6902"/>
                  <a:pt x="14175" y="7007"/>
                </a:cubicBezTo>
                <a:cubicBezTo>
                  <a:pt x="13677" y="7501"/>
                  <a:pt x="13125" y="7999"/>
                  <a:pt x="12574" y="8551"/>
                </a:cubicBezTo>
                <a:cubicBezTo>
                  <a:pt x="12463" y="8661"/>
                  <a:pt x="12410" y="8771"/>
                  <a:pt x="12410" y="8934"/>
                </a:cubicBezTo>
                <a:cubicBezTo>
                  <a:pt x="12463" y="9102"/>
                  <a:pt x="12521" y="9212"/>
                  <a:pt x="12631" y="9323"/>
                </a:cubicBezTo>
                <a:cubicBezTo>
                  <a:pt x="12905" y="9433"/>
                  <a:pt x="13125" y="9596"/>
                  <a:pt x="13403" y="9706"/>
                </a:cubicBezTo>
                <a:cubicBezTo>
                  <a:pt x="13235" y="10037"/>
                  <a:pt x="13125" y="10315"/>
                  <a:pt x="13015" y="10646"/>
                </a:cubicBezTo>
                <a:cubicBezTo>
                  <a:pt x="12905" y="10920"/>
                  <a:pt x="13015" y="11140"/>
                  <a:pt x="13235" y="11251"/>
                </a:cubicBezTo>
                <a:cubicBezTo>
                  <a:pt x="13295" y="11290"/>
                  <a:pt x="13362" y="11308"/>
                  <a:pt x="13430" y="11308"/>
                </a:cubicBezTo>
                <a:cubicBezTo>
                  <a:pt x="13553" y="11308"/>
                  <a:pt x="13682" y="11248"/>
                  <a:pt x="13787" y="11140"/>
                </a:cubicBezTo>
                <a:cubicBezTo>
                  <a:pt x="14338" y="10646"/>
                  <a:pt x="14890" y="10148"/>
                  <a:pt x="15388" y="9654"/>
                </a:cubicBezTo>
                <a:cubicBezTo>
                  <a:pt x="15499" y="9543"/>
                  <a:pt x="15551" y="9376"/>
                  <a:pt x="15551" y="9212"/>
                </a:cubicBezTo>
                <a:cubicBezTo>
                  <a:pt x="15551" y="9045"/>
                  <a:pt x="15441" y="8934"/>
                  <a:pt x="15331" y="8881"/>
                </a:cubicBezTo>
                <a:cubicBezTo>
                  <a:pt x="15057" y="8714"/>
                  <a:pt x="14837" y="8604"/>
                  <a:pt x="14616" y="8440"/>
                </a:cubicBezTo>
                <a:cubicBezTo>
                  <a:pt x="14727" y="8109"/>
                  <a:pt x="14837" y="7832"/>
                  <a:pt x="15000" y="7501"/>
                </a:cubicBezTo>
                <a:cubicBezTo>
                  <a:pt x="15057" y="7337"/>
                  <a:pt x="15000" y="7170"/>
                  <a:pt x="14947" y="7059"/>
                </a:cubicBezTo>
                <a:cubicBezTo>
                  <a:pt x="14831" y="6915"/>
                  <a:pt x="14684" y="6847"/>
                  <a:pt x="14539" y="6847"/>
                </a:cubicBezTo>
                <a:close/>
                <a:moveTo>
                  <a:pt x="8771" y="1"/>
                </a:moveTo>
                <a:cubicBezTo>
                  <a:pt x="8661" y="1"/>
                  <a:pt x="8493" y="58"/>
                  <a:pt x="8383" y="169"/>
                </a:cubicBezTo>
                <a:cubicBezTo>
                  <a:pt x="8052" y="552"/>
                  <a:pt x="7169" y="1602"/>
                  <a:pt x="6344" y="2758"/>
                </a:cubicBezTo>
                <a:cubicBezTo>
                  <a:pt x="5352" y="4192"/>
                  <a:pt x="4853" y="5295"/>
                  <a:pt x="4853" y="6124"/>
                </a:cubicBezTo>
                <a:cubicBezTo>
                  <a:pt x="4853" y="7501"/>
                  <a:pt x="5515" y="8661"/>
                  <a:pt x="6565" y="9376"/>
                </a:cubicBezTo>
                <a:cubicBezTo>
                  <a:pt x="6565" y="9433"/>
                  <a:pt x="6618" y="9543"/>
                  <a:pt x="6618" y="9596"/>
                </a:cubicBezTo>
                <a:cubicBezTo>
                  <a:pt x="6618" y="11251"/>
                  <a:pt x="5242" y="12631"/>
                  <a:pt x="3587" y="12631"/>
                </a:cubicBezTo>
                <a:cubicBezTo>
                  <a:pt x="1875" y="12631"/>
                  <a:pt x="499" y="11251"/>
                  <a:pt x="499" y="9596"/>
                </a:cubicBezTo>
                <a:cubicBezTo>
                  <a:pt x="499" y="8992"/>
                  <a:pt x="940" y="8052"/>
                  <a:pt x="1822" y="6839"/>
                </a:cubicBezTo>
                <a:cubicBezTo>
                  <a:pt x="2484" y="5846"/>
                  <a:pt x="3256" y="4964"/>
                  <a:pt x="3587" y="4633"/>
                </a:cubicBezTo>
                <a:cubicBezTo>
                  <a:pt x="3697" y="4743"/>
                  <a:pt x="3861" y="4964"/>
                  <a:pt x="4028" y="5185"/>
                </a:cubicBezTo>
                <a:cubicBezTo>
                  <a:pt x="4093" y="5250"/>
                  <a:pt x="4177" y="5276"/>
                  <a:pt x="4257" y="5276"/>
                </a:cubicBezTo>
                <a:cubicBezTo>
                  <a:pt x="4313" y="5276"/>
                  <a:pt x="4367" y="5264"/>
                  <a:pt x="4412" y="5242"/>
                </a:cubicBezTo>
                <a:cubicBezTo>
                  <a:pt x="4522" y="5132"/>
                  <a:pt x="4522" y="4964"/>
                  <a:pt x="4469" y="4854"/>
                </a:cubicBezTo>
                <a:cubicBezTo>
                  <a:pt x="4192" y="4580"/>
                  <a:pt x="4028" y="4360"/>
                  <a:pt x="3918" y="4249"/>
                </a:cubicBezTo>
                <a:cubicBezTo>
                  <a:pt x="3808" y="4139"/>
                  <a:pt x="3697" y="4082"/>
                  <a:pt x="3587" y="4082"/>
                </a:cubicBezTo>
                <a:cubicBezTo>
                  <a:pt x="3420" y="4082"/>
                  <a:pt x="3309" y="4139"/>
                  <a:pt x="3199" y="4249"/>
                </a:cubicBezTo>
                <a:cubicBezTo>
                  <a:pt x="2868" y="4580"/>
                  <a:pt x="2096" y="5515"/>
                  <a:pt x="1381" y="6565"/>
                </a:cubicBezTo>
                <a:cubicBezTo>
                  <a:pt x="442" y="7832"/>
                  <a:pt x="0" y="8881"/>
                  <a:pt x="0" y="9596"/>
                </a:cubicBezTo>
                <a:cubicBezTo>
                  <a:pt x="0" y="11581"/>
                  <a:pt x="1602" y="13125"/>
                  <a:pt x="3587" y="13125"/>
                </a:cubicBezTo>
                <a:cubicBezTo>
                  <a:pt x="5515" y="13125"/>
                  <a:pt x="7059" y="11581"/>
                  <a:pt x="7116" y="9706"/>
                </a:cubicBezTo>
                <a:cubicBezTo>
                  <a:pt x="7611" y="9927"/>
                  <a:pt x="8162" y="10037"/>
                  <a:pt x="8771" y="10037"/>
                </a:cubicBezTo>
                <a:cubicBezTo>
                  <a:pt x="10919" y="10037"/>
                  <a:pt x="12684" y="8330"/>
                  <a:pt x="12684" y="6177"/>
                </a:cubicBezTo>
                <a:cubicBezTo>
                  <a:pt x="13235" y="5515"/>
                  <a:pt x="13734" y="4911"/>
                  <a:pt x="14007" y="4633"/>
                </a:cubicBezTo>
                <a:cubicBezTo>
                  <a:pt x="14338" y="4964"/>
                  <a:pt x="15057" y="5846"/>
                  <a:pt x="15772" y="6839"/>
                </a:cubicBezTo>
                <a:cubicBezTo>
                  <a:pt x="16601" y="8052"/>
                  <a:pt x="17043" y="8992"/>
                  <a:pt x="17043" y="9596"/>
                </a:cubicBezTo>
                <a:cubicBezTo>
                  <a:pt x="17043" y="11251"/>
                  <a:pt x="15662" y="12631"/>
                  <a:pt x="14007" y="12631"/>
                </a:cubicBezTo>
                <a:cubicBezTo>
                  <a:pt x="12574" y="12631"/>
                  <a:pt x="11360" y="11692"/>
                  <a:pt x="11030" y="10368"/>
                </a:cubicBezTo>
                <a:cubicBezTo>
                  <a:pt x="11030" y="10205"/>
                  <a:pt x="10866" y="10148"/>
                  <a:pt x="10756" y="10148"/>
                </a:cubicBezTo>
                <a:cubicBezTo>
                  <a:pt x="10588" y="10205"/>
                  <a:pt x="10535" y="10315"/>
                  <a:pt x="10535" y="10478"/>
                </a:cubicBezTo>
                <a:cubicBezTo>
                  <a:pt x="10919" y="12023"/>
                  <a:pt x="12353" y="13125"/>
                  <a:pt x="14007" y="13125"/>
                </a:cubicBezTo>
                <a:cubicBezTo>
                  <a:pt x="15940" y="13125"/>
                  <a:pt x="17537" y="11581"/>
                  <a:pt x="17537" y="9596"/>
                </a:cubicBezTo>
                <a:cubicBezTo>
                  <a:pt x="17537" y="8881"/>
                  <a:pt x="17096" y="7832"/>
                  <a:pt x="16160" y="6565"/>
                </a:cubicBezTo>
                <a:cubicBezTo>
                  <a:pt x="15441" y="5515"/>
                  <a:pt x="14669" y="4580"/>
                  <a:pt x="14338" y="4249"/>
                </a:cubicBezTo>
                <a:cubicBezTo>
                  <a:pt x="14228" y="4139"/>
                  <a:pt x="14118" y="4082"/>
                  <a:pt x="14007" y="4082"/>
                </a:cubicBezTo>
                <a:cubicBezTo>
                  <a:pt x="13844" y="4082"/>
                  <a:pt x="13734" y="4139"/>
                  <a:pt x="13624" y="4249"/>
                </a:cubicBezTo>
                <a:cubicBezTo>
                  <a:pt x="13403" y="4470"/>
                  <a:pt x="13015" y="4911"/>
                  <a:pt x="12631" y="5462"/>
                </a:cubicBezTo>
                <a:cubicBezTo>
                  <a:pt x="12410" y="4743"/>
                  <a:pt x="11969" y="3808"/>
                  <a:pt x="11197" y="2758"/>
                </a:cubicBezTo>
                <a:cubicBezTo>
                  <a:pt x="10368" y="1602"/>
                  <a:pt x="9485" y="552"/>
                  <a:pt x="9155" y="169"/>
                </a:cubicBezTo>
                <a:cubicBezTo>
                  <a:pt x="9044" y="58"/>
                  <a:pt x="8934" y="1"/>
                  <a:pt x="8771" y="1"/>
                </a:cubicBezTo>
                <a:close/>
                <a:moveTo>
                  <a:pt x="278" y="13897"/>
                </a:moveTo>
                <a:cubicBezTo>
                  <a:pt x="111" y="13897"/>
                  <a:pt x="0" y="14008"/>
                  <a:pt x="0" y="14118"/>
                </a:cubicBezTo>
                <a:cubicBezTo>
                  <a:pt x="0" y="14286"/>
                  <a:pt x="111" y="14396"/>
                  <a:pt x="278" y="14396"/>
                </a:cubicBezTo>
                <a:cubicBezTo>
                  <a:pt x="940" y="14396"/>
                  <a:pt x="1214" y="14559"/>
                  <a:pt x="1602" y="14727"/>
                </a:cubicBezTo>
                <a:cubicBezTo>
                  <a:pt x="1933" y="14890"/>
                  <a:pt x="2317" y="15058"/>
                  <a:pt x="3089" y="15058"/>
                </a:cubicBezTo>
                <a:cubicBezTo>
                  <a:pt x="3861" y="15058"/>
                  <a:pt x="4249" y="14890"/>
                  <a:pt x="4633" y="14727"/>
                </a:cubicBezTo>
                <a:cubicBezTo>
                  <a:pt x="4964" y="14559"/>
                  <a:pt x="5294" y="14396"/>
                  <a:pt x="5956" y="14396"/>
                </a:cubicBezTo>
                <a:cubicBezTo>
                  <a:pt x="6565" y="14396"/>
                  <a:pt x="6896" y="14559"/>
                  <a:pt x="7227" y="14727"/>
                </a:cubicBezTo>
                <a:cubicBezTo>
                  <a:pt x="7611" y="14890"/>
                  <a:pt x="7999" y="15058"/>
                  <a:pt x="8771" y="15058"/>
                </a:cubicBezTo>
                <a:cubicBezTo>
                  <a:pt x="9543" y="15058"/>
                  <a:pt x="9927" y="14890"/>
                  <a:pt x="10315" y="14727"/>
                </a:cubicBezTo>
                <a:cubicBezTo>
                  <a:pt x="10646" y="14559"/>
                  <a:pt x="10977" y="14396"/>
                  <a:pt x="11638" y="14396"/>
                </a:cubicBezTo>
                <a:cubicBezTo>
                  <a:pt x="12243" y="14396"/>
                  <a:pt x="12574" y="14559"/>
                  <a:pt x="12905" y="14727"/>
                </a:cubicBezTo>
                <a:cubicBezTo>
                  <a:pt x="13293" y="14890"/>
                  <a:pt x="13677" y="15058"/>
                  <a:pt x="14449" y="15058"/>
                </a:cubicBezTo>
                <a:cubicBezTo>
                  <a:pt x="15221" y="15058"/>
                  <a:pt x="15609" y="14890"/>
                  <a:pt x="15993" y="14727"/>
                </a:cubicBezTo>
                <a:cubicBezTo>
                  <a:pt x="16324" y="14559"/>
                  <a:pt x="16654" y="14396"/>
                  <a:pt x="17263" y="14396"/>
                </a:cubicBezTo>
                <a:cubicBezTo>
                  <a:pt x="17426" y="14396"/>
                  <a:pt x="17537" y="14286"/>
                  <a:pt x="17537" y="14118"/>
                </a:cubicBezTo>
                <a:cubicBezTo>
                  <a:pt x="17537" y="14008"/>
                  <a:pt x="17426" y="13897"/>
                  <a:pt x="17263" y="13897"/>
                </a:cubicBezTo>
                <a:cubicBezTo>
                  <a:pt x="16491" y="13897"/>
                  <a:pt x="16103" y="14065"/>
                  <a:pt x="15772" y="14228"/>
                </a:cubicBezTo>
                <a:cubicBezTo>
                  <a:pt x="15441" y="14396"/>
                  <a:pt x="15110" y="14559"/>
                  <a:pt x="14449" y="14559"/>
                </a:cubicBezTo>
                <a:cubicBezTo>
                  <a:pt x="13787" y="14559"/>
                  <a:pt x="13456" y="14396"/>
                  <a:pt x="13125" y="14228"/>
                </a:cubicBezTo>
                <a:cubicBezTo>
                  <a:pt x="12794" y="14065"/>
                  <a:pt x="12353" y="13897"/>
                  <a:pt x="11638" y="13897"/>
                </a:cubicBezTo>
                <a:cubicBezTo>
                  <a:pt x="10866" y="13897"/>
                  <a:pt x="10425" y="14065"/>
                  <a:pt x="10094" y="14228"/>
                </a:cubicBezTo>
                <a:cubicBezTo>
                  <a:pt x="9763" y="14396"/>
                  <a:pt x="9433" y="14559"/>
                  <a:pt x="8771" y="14559"/>
                </a:cubicBezTo>
                <a:cubicBezTo>
                  <a:pt x="8109" y="14559"/>
                  <a:pt x="7831" y="14396"/>
                  <a:pt x="7447" y="14228"/>
                </a:cubicBezTo>
                <a:cubicBezTo>
                  <a:pt x="7116" y="14065"/>
                  <a:pt x="6728" y="13897"/>
                  <a:pt x="5956" y="13897"/>
                </a:cubicBezTo>
                <a:cubicBezTo>
                  <a:pt x="5184" y="13897"/>
                  <a:pt x="4743" y="14065"/>
                  <a:pt x="4412" y="14228"/>
                </a:cubicBezTo>
                <a:cubicBezTo>
                  <a:pt x="4081" y="14396"/>
                  <a:pt x="3750" y="14559"/>
                  <a:pt x="3089" y="14559"/>
                </a:cubicBezTo>
                <a:cubicBezTo>
                  <a:pt x="2427" y="14559"/>
                  <a:pt x="2153" y="14396"/>
                  <a:pt x="1822" y="14228"/>
                </a:cubicBezTo>
                <a:cubicBezTo>
                  <a:pt x="1434" y="14065"/>
                  <a:pt x="1050" y="13897"/>
                  <a:pt x="278" y="13897"/>
                </a:cubicBezTo>
                <a:close/>
                <a:moveTo>
                  <a:pt x="278" y="16324"/>
                </a:moveTo>
                <a:cubicBezTo>
                  <a:pt x="111" y="16324"/>
                  <a:pt x="0" y="16434"/>
                  <a:pt x="0" y="16602"/>
                </a:cubicBezTo>
                <a:cubicBezTo>
                  <a:pt x="0" y="16712"/>
                  <a:pt x="111" y="16875"/>
                  <a:pt x="278" y="16875"/>
                </a:cubicBezTo>
                <a:cubicBezTo>
                  <a:pt x="940" y="16875"/>
                  <a:pt x="1214" y="16986"/>
                  <a:pt x="1602" y="17153"/>
                </a:cubicBezTo>
                <a:cubicBezTo>
                  <a:pt x="1933" y="17316"/>
                  <a:pt x="2317" y="17537"/>
                  <a:pt x="3089" y="17537"/>
                </a:cubicBezTo>
                <a:cubicBezTo>
                  <a:pt x="3861" y="17537"/>
                  <a:pt x="4249" y="17316"/>
                  <a:pt x="4633" y="17153"/>
                </a:cubicBezTo>
                <a:cubicBezTo>
                  <a:pt x="4964" y="16986"/>
                  <a:pt x="5294" y="16875"/>
                  <a:pt x="5956" y="16875"/>
                </a:cubicBezTo>
                <a:cubicBezTo>
                  <a:pt x="6565" y="16875"/>
                  <a:pt x="6896" y="16986"/>
                  <a:pt x="7227" y="17153"/>
                </a:cubicBezTo>
                <a:cubicBezTo>
                  <a:pt x="7611" y="17316"/>
                  <a:pt x="7999" y="17537"/>
                  <a:pt x="8771" y="17537"/>
                </a:cubicBezTo>
                <a:cubicBezTo>
                  <a:pt x="9543" y="17537"/>
                  <a:pt x="9927" y="17316"/>
                  <a:pt x="10315" y="17153"/>
                </a:cubicBezTo>
                <a:cubicBezTo>
                  <a:pt x="10646" y="16986"/>
                  <a:pt x="10977" y="16875"/>
                  <a:pt x="11638" y="16875"/>
                </a:cubicBezTo>
                <a:cubicBezTo>
                  <a:pt x="12243" y="16875"/>
                  <a:pt x="12574" y="16986"/>
                  <a:pt x="12905" y="17153"/>
                </a:cubicBezTo>
                <a:cubicBezTo>
                  <a:pt x="13293" y="17316"/>
                  <a:pt x="13677" y="17537"/>
                  <a:pt x="14449" y="17537"/>
                </a:cubicBezTo>
                <a:cubicBezTo>
                  <a:pt x="15221" y="17537"/>
                  <a:pt x="15609" y="17316"/>
                  <a:pt x="15993" y="17153"/>
                </a:cubicBezTo>
                <a:cubicBezTo>
                  <a:pt x="16324" y="16986"/>
                  <a:pt x="16654" y="16875"/>
                  <a:pt x="17263" y="16875"/>
                </a:cubicBezTo>
                <a:cubicBezTo>
                  <a:pt x="17426" y="16875"/>
                  <a:pt x="17537" y="16712"/>
                  <a:pt x="17537" y="16602"/>
                </a:cubicBezTo>
                <a:cubicBezTo>
                  <a:pt x="17537" y="16434"/>
                  <a:pt x="17426" y="16324"/>
                  <a:pt x="17263" y="16324"/>
                </a:cubicBezTo>
                <a:cubicBezTo>
                  <a:pt x="16491" y="16324"/>
                  <a:pt x="16103" y="16544"/>
                  <a:pt x="15772" y="16712"/>
                </a:cubicBezTo>
                <a:cubicBezTo>
                  <a:pt x="15441" y="16875"/>
                  <a:pt x="15110" y="17043"/>
                  <a:pt x="14449" y="17043"/>
                </a:cubicBezTo>
                <a:cubicBezTo>
                  <a:pt x="13787" y="17043"/>
                  <a:pt x="13456" y="16875"/>
                  <a:pt x="13125" y="16712"/>
                </a:cubicBezTo>
                <a:cubicBezTo>
                  <a:pt x="12794" y="16544"/>
                  <a:pt x="12353" y="16324"/>
                  <a:pt x="11638" y="16324"/>
                </a:cubicBezTo>
                <a:cubicBezTo>
                  <a:pt x="10866" y="16324"/>
                  <a:pt x="10425" y="16544"/>
                  <a:pt x="10094" y="16712"/>
                </a:cubicBezTo>
                <a:cubicBezTo>
                  <a:pt x="9763" y="16875"/>
                  <a:pt x="9433" y="17043"/>
                  <a:pt x="8771" y="17043"/>
                </a:cubicBezTo>
                <a:cubicBezTo>
                  <a:pt x="8109" y="17043"/>
                  <a:pt x="7831" y="16875"/>
                  <a:pt x="7447" y="16712"/>
                </a:cubicBezTo>
                <a:cubicBezTo>
                  <a:pt x="7116" y="16544"/>
                  <a:pt x="6728" y="16324"/>
                  <a:pt x="5956" y="16324"/>
                </a:cubicBezTo>
                <a:cubicBezTo>
                  <a:pt x="5184" y="16324"/>
                  <a:pt x="4743" y="16544"/>
                  <a:pt x="4412" y="16712"/>
                </a:cubicBezTo>
                <a:cubicBezTo>
                  <a:pt x="4081" y="16875"/>
                  <a:pt x="3750" y="17043"/>
                  <a:pt x="3089" y="17043"/>
                </a:cubicBezTo>
                <a:cubicBezTo>
                  <a:pt x="2427" y="17043"/>
                  <a:pt x="2153" y="16875"/>
                  <a:pt x="1822" y="16712"/>
                </a:cubicBezTo>
                <a:cubicBezTo>
                  <a:pt x="1434" y="16544"/>
                  <a:pt x="1050" y="16324"/>
                  <a:pt x="278" y="1632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5"/>
          <p:cNvSpPr/>
          <p:nvPr/>
        </p:nvSpPr>
        <p:spPr>
          <a:xfrm>
            <a:off x="1417911" y="1373913"/>
            <a:ext cx="365778" cy="365780"/>
          </a:xfrm>
          <a:custGeom>
            <a:rect b="b" l="l" r="r" t="t"/>
            <a:pathLst>
              <a:path extrusionOk="0" h="17535" w="17537">
                <a:moveTo>
                  <a:pt x="9486" y="12792"/>
                </a:moveTo>
                <a:cubicBezTo>
                  <a:pt x="10200" y="12792"/>
                  <a:pt x="10752" y="13400"/>
                  <a:pt x="10752" y="14062"/>
                </a:cubicBezTo>
                <a:cubicBezTo>
                  <a:pt x="10752" y="14724"/>
                  <a:pt x="10200" y="15275"/>
                  <a:pt x="9486" y="15275"/>
                </a:cubicBezTo>
                <a:lnTo>
                  <a:pt x="8052" y="15275"/>
                </a:lnTo>
                <a:cubicBezTo>
                  <a:pt x="7390" y="15275"/>
                  <a:pt x="6839" y="14724"/>
                  <a:pt x="6839" y="14062"/>
                </a:cubicBezTo>
                <a:cubicBezTo>
                  <a:pt x="6839" y="13400"/>
                  <a:pt x="7390" y="12792"/>
                  <a:pt x="8052" y="12792"/>
                </a:cubicBezTo>
                <a:close/>
                <a:moveTo>
                  <a:pt x="3362" y="14115"/>
                </a:moveTo>
                <a:cubicBezTo>
                  <a:pt x="4192" y="14115"/>
                  <a:pt x="4853" y="14724"/>
                  <a:pt x="4853" y="15549"/>
                </a:cubicBezTo>
                <a:cubicBezTo>
                  <a:pt x="4853" y="16378"/>
                  <a:pt x="4192" y="17040"/>
                  <a:pt x="3362" y="17040"/>
                </a:cubicBezTo>
                <a:lnTo>
                  <a:pt x="1708" y="17040"/>
                </a:lnTo>
                <a:lnTo>
                  <a:pt x="1708" y="14115"/>
                </a:lnTo>
                <a:close/>
                <a:moveTo>
                  <a:pt x="15883" y="14115"/>
                </a:moveTo>
                <a:lnTo>
                  <a:pt x="15883" y="17040"/>
                </a:lnTo>
                <a:lnTo>
                  <a:pt x="14171" y="17040"/>
                </a:lnTo>
                <a:cubicBezTo>
                  <a:pt x="13399" y="17040"/>
                  <a:pt x="12737" y="16378"/>
                  <a:pt x="12737" y="15549"/>
                </a:cubicBezTo>
                <a:cubicBezTo>
                  <a:pt x="12737" y="14724"/>
                  <a:pt x="13399" y="14115"/>
                  <a:pt x="14171" y="14115"/>
                </a:cubicBezTo>
                <a:close/>
                <a:moveTo>
                  <a:pt x="3805" y="0"/>
                </a:moveTo>
                <a:cubicBezTo>
                  <a:pt x="3653" y="0"/>
                  <a:pt x="3501" y="55"/>
                  <a:pt x="3362" y="166"/>
                </a:cubicBezTo>
                <a:lnTo>
                  <a:pt x="1156" y="2424"/>
                </a:lnTo>
                <a:cubicBezTo>
                  <a:pt x="442" y="3143"/>
                  <a:pt x="1" y="4136"/>
                  <a:pt x="1" y="5129"/>
                </a:cubicBezTo>
                <a:cubicBezTo>
                  <a:pt x="1" y="6174"/>
                  <a:pt x="442" y="7167"/>
                  <a:pt x="1156" y="7886"/>
                </a:cubicBezTo>
                <a:lnTo>
                  <a:pt x="1818" y="8548"/>
                </a:lnTo>
                <a:cubicBezTo>
                  <a:pt x="1873" y="8603"/>
                  <a:pt x="1943" y="8630"/>
                  <a:pt x="2012" y="8630"/>
                </a:cubicBezTo>
                <a:cubicBezTo>
                  <a:pt x="2082" y="8630"/>
                  <a:pt x="2151" y="8603"/>
                  <a:pt x="2206" y="8548"/>
                </a:cubicBezTo>
                <a:cubicBezTo>
                  <a:pt x="2317" y="8490"/>
                  <a:pt x="2317" y="8327"/>
                  <a:pt x="2206" y="8217"/>
                </a:cubicBezTo>
                <a:lnTo>
                  <a:pt x="1545" y="7555"/>
                </a:lnTo>
                <a:cubicBezTo>
                  <a:pt x="883" y="6893"/>
                  <a:pt x="552" y="6064"/>
                  <a:pt x="552" y="5129"/>
                </a:cubicBezTo>
                <a:cubicBezTo>
                  <a:pt x="552" y="4246"/>
                  <a:pt x="883" y="3417"/>
                  <a:pt x="1545" y="2755"/>
                </a:cubicBezTo>
                <a:lnTo>
                  <a:pt x="3751" y="549"/>
                </a:lnTo>
                <a:cubicBezTo>
                  <a:pt x="3777" y="523"/>
                  <a:pt x="3805" y="510"/>
                  <a:pt x="3826" y="510"/>
                </a:cubicBezTo>
                <a:cubicBezTo>
                  <a:pt x="3846" y="510"/>
                  <a:pt x="3861" y="523"/>
                  <a:pt x="3861" y="549"/>
                </a:cubicBezTo>
                <a:lnTo>
                  <a:pt x="6067" y="2755"/>
                </a:lnTo>
                <a:cubicBezTo>
                  <a:pt x="6728" y="3417"/>
                  <a:pt x="7059" y="4246"/>
                  <a:pt x="7059" y="5129"/>
                </a:cubicBezTo>
                <a:cubicBezTo>
                  <a:pt x="7059" y="6064"/>
                  <a:pt x="6728" y="6893"/>
                  <a:pt x="6067" y="7555"/>
                </a:cubicBezTo>
                <a:lnTo>
                  <a:pt x="4081" y="9540"/>
                </a:lnTo>
                <a:lnTo>
                  <a:pt x="4081" y="8106"/>
                </a:lnTo>
                <a:lnTo>
                  <a:pt x="5017" y="7167"/>
                </a:lnTo>
                <a:cubicBezTo>
                  <a:pt x="5074" y="7056"/>
                  <a:pt x="5074" y="6946"/>
                  <a:pt x="5017" y="6836"/>
                </a:cubicBezTo>
                <a:cubicBezTo>
                  <a:pt x="4962" y="6781"/>
                  <a:pt x="4893" y="6753"/>
                  <a:pt x="4825" y="6753"/>
                </a:cubicBezTo>
                <a:cubicBezTo>
                  <a:pt x="4756" y="6753"/>
                  <a:pt x="4688" y="6781"/>
                  <a:pt x="4633" y="6836"/>
                </a:cubicBezTo>
                <a:lnTo>
                  <a:pt x="4081" y="7387"/>
                </a:lnTo>
                <a:lnTo>
                  <a:pt x="4081" y="6562"/>
                </a:lnTo>
                <a:lnTo>
                  <a:pt x="5017" y="5623"/>
                </a:lnTo>
                <a:cubicBezTo>
                  <a:pt x="5074" y="5512"/>
                  <a:pt x="5074" y="5349"/>
                  <a:pt x="5017" y="5292"/>
                </a:cubicBezTo>
                <a:cubicBezTo>
                  <a:pt x="4962" y="5237"/>
                  <a:pt x="4893" y="5209"/>
                  <a:pt x="4825" y="5209"/>
                </a:cubicBezTo>
                <a:cubicBezTo>
                  <a:pt x="4756" y="5209"/>
                  <a:pt x="4688" y="5237"/>
                  <a:pt x="4633" y="5292"/>
                </a:cubicBezTo>
                <a:lnTo>
                  <a:pt x="4081" y="5843"/>
                </a:lnTo>
                <a:lnTo>
                  <a:pt x="4081" y="4136"/>
                </a:lnTo>
                <a:cubicBezTo>
                  <a:pt x="4081" y="3968"/>
                  <a:pt x="3971" y="3858"/>
                  <a:pt x="3803" y="3858"/>
                </a:cubicBezTo>
                <a:cubicBezTo>
                  <a:pt x="3640" y="3858"/>
                  <a:pt x="3530" y="3968"/>
                  <a:pt x="3530" y="4136"/>
                </a:cubicBezTo>
                <a:lnTo>
                  <a:pt x="3530" y="5292"/>
                </a:lnTo>
                <a:lnTo>
                  <a:pt x="2978" y="4740"/>
                </a:lnTo>
                <a:cubicBezTo>
                  <a:pt x="2923" y="4685"/>
                  <a:pt x="2854" y="4658"/>
                  <a:pt x="2784" y="4658"/>
                </a:cubicBezTo>
                <a:cubicBezTo>
                  <a:pt x="2715" y="4658"/>
                  <a:pt x="2645" y="4685"/>
                  <a:pt x="2590" y="4740"/>
                </a:cubicBezTo>
                <a:cubicBezTo>
                  <a:pt x="2537" y="4851"/>
                  <a:pt x="2537" y="5018"/>
                  <a:pt x="2590" y="5129"/>
                </a:cubicBezTo>
                <a:lnTo>
                  <a:pt x="3530" y="6064"/>
                </a:lnTo>
                <a:lnTo>
                  <a:pt x="3530" y="6893"/>
                </a:lnTo>
                <a:lnTo>
                  <a:pt x="2978" y="6284"/>
                </a:lnTo>
                <a:cubicBezTo>
                  <a:pt x="2923" y="6229"/>
                  <a:pt x="2854" y="6202"/>
                  <a:pt x="2784" y="6202"/>
                </a:cubicBezTo>
                <a:cubicBezTo>
                  <a:pt x="2715" y="6202"/>
                  <a:pt x="2645" y="6229"/>
                  <a:pt x="2590" y="6284"/>
                </a:cubicBezTo>
                <a:cubicBezTo>
                  <a:pt x="2537" y="6395"/>
                  <a:pt x="2537" y="6562"/>
                  <a:pt x="2590" y="6673"/>
                </a:cubicBezTo>
                <a:lnTo>
                  <a:pt x="3530" y="7608"/>
                </a:lnTo>
                <a:lnTo>
                  <a:pt x="3530" y="9540"/>
                </a:lnTo>
                <a:lnTo>
                  <a:pt x="2811" y="8821"/>
                </a:lnTo>
                <a:cubicBezTo>
                  <a:pt x="2756" y="8766"/>
                  <a:pt x="2687" y="8738"/>
                  <a:pt x="2619" y="8738"/>
                </a:cubicBezTo>
                <a:cubicBezTo>
                  <a:pt x="2551" y="8738"/>
                  <a:pt x="2482" y="8766"/>
                  <a:pt x="2427" y="8821"/>
                </a:cubicBezTo>
                <a:cubicBezTo>
                  <a:pt x="2317" y="8931"/>
                  <a:pt x="2317" y="9099"/>
                  <a:pt x="2427" y="9152"/>
                </a:cubicBezTo>
                <a:lnTo>
                  <a:pt x="3362" y="10145"/>
                </a:lnTo>
                <a:cubicBezTo>
                  <a:pt x="3420" y="10145"/>
                  <a:pt x="3473" y="10202"/>
                  <a:pt x="3530" y="10255"/>
                </a:cubicBezTo>
                <a:lnTo>
                  <a:pt x="3530" y="11084"/>
                </a:lnTo>
                <a:cubicBezTo>
                  <a:pt x="3530" y="12020"/>
                  <a:pt x="4302" y="12792"/>
                  <a:pt x="5295" y="12792"/>
                </a:cubicBezTo>
                <a:lnTo>
                  <a:pt x="6839" y="12792"/>
                </a:lnTo>
                <a:cubicBezTo>
                  <a:pt x="6508" y="13122"/>
                  <a:pt x="6340" y="13564"/>
                  <a:pt x="6340" y="14062"/>
                </a:cubicBezTo>
                <a:cubicBezTo>
                  <a:pt x="6340" y="14556"/>
                  <a:pt x="6508" y="14997"/>
                  <a:pt x="6839" y="15275"/>
                </a:cubicBezTo>
                <a:lnTo>
                  <a:pt x="5348" y="15275"/>
                </a:lnTo>
                <a:cubicBezTo>
                  <a:pt x="5184" y="14336"/>
                  <a:pt x="4355" y="13564"/>
                  <a:pt x="3362" y="13564"/>
                </a:cubicBezTo>
                <a:lnTo>
                  <a:pt x="1655" y="13564"/>
                </a:lnTo>
                <a:cubicBezTo>
                  <a:pt x="1377" y="13564"/>
                  <a:pt x="1156" y="13784"/>
                  <a:pt x="1156" y="14062"/>
                </a:cubicBezTo>
                <a:lnTo>
                  <a:pt x="1156" y="14503"/>
                </a:lnTo>
                <a:lnTo>
                  <a:pt x="274" y="14503"/>
                </a:lnTo>
                <a:cubicBezTo>
                  <a:pt x="111" y="14503"/>
                  <a:pt x="1" y="14614"/>
                  <a:pt x="1" y="14777"/>
                </a:cubicBezTo>
                <a:cubicBezTo>
                  <a:pt x="1" y="14944"/>
                  <a:pt x="111" y="15055"/>
                  <a:pt x="274" y="15055"/>
                </a:cubicBezTo>
                <a:lnTo>
                  <a:pt x="1156" y="15055"/>
                </a:lnTo>
                <a:lnTo>
                  <a:pt x="1156" y="16100"/>
                </a:lnTo>
                <a:lnTo>
                  <a:pt x="274" y="16100"/>
                </a:lnTo>
                <a:cubicBezTo>
                  <a:pt x="111" y="16100"/>
                  <a:pt x="1" y="16211"/>
                  <a:pt x="1" y="16321"/>
                </a:cubicBezTo>
                <a:cubicBezTo>
                  <a:pt x="1" y="16489"/>
                  <a:pt x="111" y="16599"/>
                  <a:pt x="274" y="16599"/>
                </a:cubicBezTo>
                <a:lnTo>
                  <a:pt x="1156" y="16599"/>
                </a:lnTo>
                <a:lnTo>
                  <a:pt x="1156" y="17040"/>
                </a:lnTo>
                <a:cubicBezTo>
                  <a:pt x="1156" y="17313"/>
                  <a:pt x="1377" y="17534"/>
                  <a:pt x="1655" y="17534"/>
                </a:cubicBezTo>
                <a:lnTo>
                  <a:pt x="3362" y="17534"/>
                </a:lnTo>
                <a:cubicBezTo>
                  <a:pt x="4355" y="17534"/>
                  <a:pt x="5184" y="16762"/>
                  <a:pt x="5348" y="15827"/>
                </a:cubicBezTo>
                <a:lnTo>
                  <a:pt x="12243" y="15827"/>
                </a:lnTo>
                <a:cubicBezTo>
                  <a:pt x="12353" y="16762"/>
                  <a:pt x="13178" y="17534"/>
                  <a:pt x="14171" y="17534"/>
                </a:cubicBezTo>
                <a:lnTo>
                  <a:pt x="15883" y="17534"/>
                </a:lnTo>
                <a:cubicBezTo>
                  <a:pt x="16156" y="17534"/>
                  <a:pt x="16377" y="17313"/>
                  <a:pt x="16377" y="17040"/>
                </a:cubicBezTo>
                <a:lnTo>
                  <a:pt x="16377" y="16599"/>
                </a:lnTo>
                <a:lnTo>
                  <a:pt x="17316" y="16599"/>
                </a:lnTo>
                <a:cubicBezTo>
                  <a:pt x="17427" y="16599"/>
                  <a:pt x="17537" y="16489"/>
                  <a:pt x="17537" y="16321"/>
                </a:cubicBezTo>
                <a:cubicBezTo>
                  <a:pt x="17537" y="16211"/>
                  <a:pt x="17427" y="16100"/>
                  <a:pt x="17316" y="16100"/>
                </a:cubicBezTo>
                <a:lnTo>
                  <a:pt x="16377" y="16100"/>
                </a:lnTo>
                <a:lnTo>
                  <a:pt x="16377" y="15055"/>
                </a:lnTo>
                <a:lnTo>
                  <a:pt x="17316" y="15055"/>
                </a:lnTo>
                <a:cubicBezTo>
                  <a:pt x="17427" y="15055"/>
                  <a:pt x="17537" y="14944"/>
                  <a:pt x="17537" y="14777"/>
                </a:cubicBezTo>
                <a:cubicBezTo>
                  <a:pt x="17537" y="14614"/>
                  <a:pt x="17427" y="14503"/>
                  <a:pt x="17316" y="14503"/>
                </a:cubicBezTo>
                <a:lnTo>
                  <a:pt x="16377" y="14503"/>
                </a:lnTo>
                <a:lnTo>
                  <a:pt x="16377" y="14062"/>
                </a:lnTo>
                <a:cubicBezTo>
                  <a:pt x="16377" y="13784"/>
                  <a:pt x="16156" y="13564"/>
                  <a:pt x="15883" y="13564"/>
                </a:cubicBezTo>
                <a:lnTo>
                  <a:pt x="14171" y="13564"/>
                </a:lnTo>
                <a:cubicBezTo>
                  <a:pt x="13178" y="13564"/>
                  <a:pt x="12353" y="14336"/>
                  <a:pt x="12243" y="15275"/>
                </a:cubicBezTo>
                <a:lnTo>
                  <a:pt x="10752" y="15275"/>
                </a:lnTo>
                <a:cubicBezTo>
                  <a:pt x="11030" y="14997"/>
                  <a:pt x="11250" y="14556"/>
                  <a:pt x="11250" y="14062"/>
                </a:cubicBezTo>
                <a:cubicBezTo>
                  <a:pt x="11250" y="13564"/>
                  <a:pt x="11030" y="13122"/>
                  <a:pt x="10752" y="12792"/>
                </a:cubicBezTo>
                <a:lnTo>
                  <a:pt x="12296" y="12792"/>
                </a:lnTo>
                <a:cubicBezTo>
                  <a:pt x="13236" y="12792"/>
                  <a:pt x="14008" y="12020"/>
                  <a:pt x="14008" y="11084"/>
                </a:cubicBezTo>
                <a:lnTo>
                  <a:pt x="14008" y="10255"/>
                </a:lnTo>
                <a:cubicBezTo>
                  <a:pt x="14061" y="10202"/>
                  <a:pt x="14118" y="10145"/>
                  <a:pt x="14171" y="10145"/>
                </a:cubicBezTo>
                <a:lnTo>
                  <a:pt x="16434" y="7886"/>
                </a:lnTo>
                <a:cubicBezTo>
                  <a:pt x="17149" y="7167"/>
                  <a:pt x="17537" y="6174"/>
                  <a:pt x="17537" y="5129"/>
                </a:cubicBezTo>
                <a:cubicBezTo>
                  <a:pt x="17537" y="4136"/>
                  <a:pt x="17149" y="3143"/>
                  <a:pt x="16434" y="2424"/>
                </a:cubicBezTo>
                <a:lnTo>
                  <a:pt x="15883" y="1873"/>
                </a:lnTo>
                <a:cubicBezTo>
                  <a:pt x="15827" y="1818"/>
                  <a:pt x="15758" y="1790"/>
                  <a:pt x="15688" y="1790"/>
                </a:cubicBezTo>
                <a:cubicBezTo>
                  <a:pt x="15619" y="1790"/>
                  <a:pt x="15549" y="1818"/>
                  <a:pt x="15494" y="1873"/>
                </a:cubicBezTo>
                <a:cubicBezTo>
                  <a:pt x="15441" y="1983"/>
                  <a:pt x="15441" y="2151"/>
                  <a:pt x="15494" y="2261"/>
                </a:cubicBezTo>
                <a:lnTo>
                  <a:pt x="16046" y="2755"/>
                </a:lnTo>
                <a:cubicBezTo>
                  <a:pt x="16707" y="3417"/>
                  <a:pt x="17038" y="4246"/>
                  <a:pt x="17038" y="5129"/>
                </a:cubicBezTo>
                <a:cubicBezTo>
                  <a:pt x="17038" y="6064"/>
                  <a:pt x="16707" y="6893"/>
                  <a:pt x="16046" y="7555"/>
                </a:cubicBezTo>
                <a:lnTo>
                  <a:pt x="14008" y="9540"/>
                </a:lnTo>
                <a:lnTo>
                  <a:pt x="14008" y="7608"/>
                </a:lnTo>
                <a:lnTo>
                  <a:pt x="14943" y="6673"/>
                </a:lnTo>
                <a:cubicBezTo>
                  <a:pt x="15053" y="6562"/>
                  <a:pt x="15053" y="6395"/>
                  <a:pt x="14943" y="6284"/>
                </a:cubicBezTo>
                <a:cubicBezTo>
                  <a:pt x="14888" y="6229"/>
                  <a:pt x="14819" y="6202"/>
                  <a:pt x="14758" y="6202"/>
                </a:cubicBezTo>
                <a:cubicBezTo>
                  <a:pt x="14696" y="6202"/>
                  <a:pt x="14641" y="6229"/>
                  <a:pt x="14612" y="6284"/>
                </a:cubicBezTo>
                <a:lnTo>
                  <a:pt x="14008" y="6893"/>
                </a:lnTo>
                <a:lnTo>
                  <a:pt x="14008" y="6064"/>
                </a:lnTo>
                <a:lnTo>
                  <a:pt x="14943" y="5129"/>
                </a:lnTo>
                <a:cubicBezTo>
                  <a:pt x="15053" y="5018"/>
                  <a:pt x="15053" y="4851"/>
                  <a:pt x="14943" y="4740"/>
                </a:cubicBezTo>
                <a:cubicBezTo>
                  <a:pt x="14888" y="4685"/>
                  <a:pt x="14819" y="4658"/>
                  <a:pt x="14758" y="4658"/>
                </a:cubicBezTo>
                <a:cubicBezTo>
                  <a:pt x="14696" y="4658"/>
                  <a:pt x="14641" y="4685"/>
                  <a:pt x="14612" y="4740"/>
                </a:cubicBezTo>
                <a:lnTo>
                  <a:pt x="14008" y="5292"/>
                </a:lnTo>
                <a:lnTo>
                  <a:pt x="14008" y="4136"/>
                </a:lnTo>
                <a:cubicBezTo>
                  <a:pt x="14008" y="3968"/>
                  <a:pt x="13897" y="3858"/>
                  <a:pt x="13787" y="3858"/>
                </a:cubicBezTo>
                <a:cubicBezTo>
                  <a:pt x="13619" y="3858"/>
                  <a:pt x="13509" y="3968"/>
                  <a:pt x="13509" y="4136"/>
                </a:cubicBezTo>
                <a:lnTo>
                  <a:pt x="13509" y="5843"/>
                </a:lnTo>
                <a:lnTo>
                  <a:pt x="12958" y="5292"/>
                </a:lnTo>
                <a:cubicBezTo>
                  <a:pt x="12902" y="5237"/>
                  <a:pt x="12834" y="5209"/>
                  <a:pt x="12766" y="5209"/>
                </a:cubicBezTo>
                <a:cubicBezTo>
                  <a:pt x="12697" y="5209"/>
                  <a:pt x="12629" y="5237"/>
                  <a:pt x="12574" y="5292"/>
                </a:cubicBezTo>
                <a:cubicBezTo>
                  <a:pt x="12463" y="5349"/>
                  <a:pt x="12463" y="5512"/>
                  <a:pt x="12574" y="5623"/>
                </a:cubicBezTo>
                <a:lnTo>
                  <a:pt x="13509" y="6562"/>
                </a:lnTo>
                <a:lnTo>
                  <a:pt x="13509" y="7387"/>
                </a:lnTo>
                <a:lnTo>
                  <a:pt x="12958" y="6836"/>
                </a:lnTo>
                <a:cubicBezTo>
                  <a:pt x="12902" y="6781"/>
                  <a:pt x="12834" y="6753"/>
                  <a:pt x="12766" y="6753"/>
                </a:cubicBezTo>
                <a:cubicBezTo>
                  <a:pt x="12697" y="6753"/>
                  <a:pt x="12629" y="6781"/>
                  <a:pt x="12574" y="6836"/>
                </a:cubicBezTo>
                <a:cubicBezTo>
                  <a:pt x="12463" y="6946"/>
                  <a:pt x="12463" y="7056"/>
                  <a:pt x="12574" y="7167"/>
                </a:cubicBezTo>
                <a:lnTo>
                  <a:pt x="13509" y="8106"/>
                </a:lnTo>
                <a:lnTo>
                  <a:pt x="13509" y="9540"/>
                </a:lnTo>
                <a:lnTo>
                  <a:pt x="11471" y="7555"/>
                </a:lnTo>
                <a:cubicBezTo>
                  <a:pt x="10862" y="6893"/>
                  <a:pt x="10478" y="6064"/>
                  <a:pt x="10478" y="5129"/>
                </a:cubicBezTo>
                <a:cubicBezTo>
                  <a:pt x="10478" y="4246"/>
                  <a:pt x="10862" y="3417"/>
                  <a:pt x="11471" y="2755"/>
                </a:cubicBezTo>
                <a:lnTo>
                  <a:pt x="13677" y="549"/>
                </a:lnTo>
                <a:cubicBezTo>
                  <a:pt x="13703" y="523"/>
                  <a:pt x="13731" y="510"/>
                  <a:pt x="13758" y="510"/>
                </a:cubicBezTo>
                <a:cubicBezTo>
                  <a:pt x="13786" y="510"/>
                  <a:pt x="13813" y="523"/>
                  <a:pt x="13840" y="549"/>
                </a:cubicBezTo>
                <a:lnTo>
                  <a:pt x="14890" y="1599"/>
                </a:lnTo>
                <a:cubicBezTo>
                  <a:pt x="14945" y="1654"/>
                  <a:pt x="15013" y="1682"/>
                  <a:pt x="15075" y="1682"/>
                </a:cubicBezTo>
                <a:cubicBezTo>
                  <a:pt x="15137" y="1682"/>
                  <a:pt x="15192" y="1654"/>
                  <a:pt x="15221" y="1599"/>
                </a:cubicBezTo>
                <a:cubicBezTo>
                  <a:pt x="15331" y="1489"/>
                  <a:pt x="15331" y="1321"/>
                  <a:pt x="15221" y="1211"/>
                </a:cubicBezTo>
                <a:lnTo>
                  <a:pt x="14171" y="166"/>
                </a:lnTo>
                <a:cubicBezTo>
                  <a:pt x="14061" y="55"/>
                  <a:pt x="13909" y="0"/>
                  <a:pt x="13758" y="0"/>
                </a:cubicBezTo>
                <a:cubicBezTo>
                  <a:pt x="13607" y="0"/>
                  <a:pt x="13456" y="55"/>
                  <a:pt x="13346" y="166"/>
                </a:cubicBezTo>
                <a:lnTo>
                  <a:pt x="11140" y="2424"/>
                </a:lnTo>
                <a:cubicBezTo>
                  <a:pt x="10368" y="3143"/>
                  <a:pt x="9980" y="4136"/>
                  <a:pt x="9980" y="5129"/>
                </a:cubicBezTo>
                <a:cubicBezTo>
                  <a:pt x="9980" y="6174"/>
                  <a:pt x="10368" y="7167"/>
                  <a:pt x="11140" y="7886"/>
                </a:cubicBezTo>
                <a:lnTo>
                  <a:pt x="13346" y="10145"/>
                </a:lnTo>
                <a:cubicBezTo>
                  <a:pt x="13399" y="10145"/>
                  <a:pt x="13456" y="10202"/>
                  <a:pt x="13509" y="10255"/>
                </a:cubicBezTo>
                <a:lnTo>
                  <a:pt x="13509" y="11084"/>
                </a:lnTo>
                <a:cubicBezTo>
                  <a:pt x="13509" y="11746"/>
                  <a:pt x="12958" y="12297"/>
                  <a:pt x="12296" y="12297"/>
                </a:cubicBezTo>
                <a:lnTo>
                  <a:pt x="5295" y="12297"/>
                </a:lnTo>
                <a:cubicBezTo>
                  <a:pt x="4633" y="12297"/>
                  <a:pt x="4081" y="11746"/>
                  <a:pt x="4081" y="11084"/>
                </a:cubicBezTo>
                <a:lnTo>
                  <a:pt x="4081" y="10255"/>
                </a:lnTo>
                <a:cubicBezTo>
                  <a:pt x="4134" y="10202"/>
                  <a:pt x="4192" y="10145"/>
                  <a:pt x="4245" y="10145"/>
                </a:cubicBezTo>
                <a:lnTo>
                  <a:pt x="6450" y="7886"/>
                </a:lnTo>
                <a:cubicBezTo>
                  <a:pt x="7170" y="7167"/>
                  <a:pt x="7611" y="6174"/>
                  <a:pt x="7611" y="5129"/>
                </a:cubicBezTo>
                <a:cubicBezTo>
                  <a:pt x="7611" y="4136"/>
                  <a:pt x="7170" y="3143"/>
                  <a:pt x="6450" y="2424"/>
                </a:cubicBezTo>
                <a:lnTo>
                  <a:pt x="4245" y="166"/>
                </a:lnTo>
                <a:cubicBezTo>
                  <a:pt x="4108" y="55"/>
                  <a:pt x="3957" y="0"/>
                  <a:pt x="380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Analisi de Mercat</a:t>
            </a:r>
            <a:endParaRPr/>
          </a:p>
        </p:txBody>
      </p:sp>
      <p:sp>
        <p:nvSpPr>
          <p:cNvPr id="475" name="Google Shape;475;p45"/>
          <p:cNvSpPr txBox="1"/>
          <p:nvPr>
            <p:ph idx="4294967295" type="title"/>
          </p:nvPr>
        </p:nvSpPr>
        <p:spPr>
          <a:xfrm>
            <a:off x="720000" y="47100"/>
            <a:ext cx="1677600" cy="10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Google Shape;48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6692">
            <a:off x="8245057" y="348687"/>
            <a:ext cx="848609" cy="848628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6"/>
          <p:cNvSpPr txBox="1"/>
          <p:nvPr>
            <p:ph type="title"/>
          </p:nvPr>
        </p:nvSpPr>
        <p:spPr>
          <a:xfrm>
            <a:off x="276775" y="341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Calcular i planificar consums energètics</a:t>
            </a:r>
            <a:endParaRPr/>
          </a:p>
        </p:txBody>
      </p:sp>
      <p:sp>
        <p:nvSpPr>
          <p:cNvPr id="482" name="Google Shape;482;p46"/>
          <p:cNvSpPr txBox="1"/>
          <p:nvPr/>
        </p:nvSpPr>
        <p:spPr>
          <a:xfrm>
            <a:off x="440525" y="1065600"/>
            <a:ext cx="22026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Ahorra en Luz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pic>
        <p:nvPicPr>
          <p:cNvPr id="483" name="Google Shape;4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8575" y="1469400"/>
            <a:ext cx="4820401" cy="34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6692">
            <a:off x="8245057" y="348687"/>
            <a:ext cx="848609" cy="848628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7"/>
          <p:cNvSpPr txBox="1"/>
          <p:nvPr>
            <p:ph type="title"/>
          </p:nvPr>
        </p:nvSpPr>
        <p:spPr>
          <a:xfrm>
            <a:off x="276775" y="3412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Aplicacions de conscienciació climàtica</a:t>
            </a:r>
            <a:endParaRPr/>
          </a:p>
        </p:txBody>
      </p:sp>
      <p:sp>
        <p:nvSpPr>
          <p:cNvPr id="490" name="Google Shape;490;p47"/>
          <p:cNvSpPr txBox="1"/>
          <p:nvPr/>
        </p:nvSpPr>
        <p:spPr>
          <a:xfrm>
            <a:off x="440525" y="1065600"/>
            <a:ext cx="22026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JouleBug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pic>
        <p:nvPicPr>
          <p:cNvPr id="491" name="Google Shape;491;p47"/>
          <p:cNvPicPr preferRelativeResize="0"/>
          <p:nvPr/>
        </p:nvPicPr>
        <p:blipFill rotWithShape="1">
          <a:blip r:embed="rId4">
            <a:alphaModFix/>
          </a:blip>
          <a:srcRect b="0" l="16942" r="18441" t="0"/>
          <a:stretch/>
        </p:blipFill>
        <p:spPr>
          <a:xfrm>
            <a:off x="6379950" y="2218850"/>
            <a:ext cx="2424975" cy="21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47"/>
          <p:cNvPicPr preferRelativeResize="0"/>
          <p:nvPr/>
        </p:nvPicPr>
        <p:blipFill rotWithShape="1">
          <a:blip r:embed="rId5">
            <a:alphaModFix/>
          </a:blip>
          <a:srcRect b="0" l="23919" r="24584" t="0"/>
          <a:stretch/>
        </p:blipFill>
        <p:spPr>
          <a:xfrm>
            <a:off x="3357413" y="1192425"/>
            <a:ext cx="2824740" cy="33743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700000" dist="38100">
              <a:srgbClr val="000000">
                <a:alpha val="50000"/>
              </a:srgbClr>
            </a:outerShdw>
          </a:effectLst>
        </p:spPr>
      </p:pic>
      <p:pic>
        <p:nvPicPr>
          <p:cNvPr id="493" name="Google Shape;493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6900" y="1487650"/>
            <a:ext cx="2752725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6692">
            <a:off x="8245057" y="348687"/>
            <a:ext cx="848609" cy="848628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48"/>
          <p:cNvSpPr txBox="1"/>
          <p:nvPr>
            <p:ph type="title"/>
          </p:nvPr>
        </p:nvSpPr>
        <p:spPr>
          <a:xfrm>
            <a:off x="334700" y="341225"/>
            <a:ext cx="825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Eficiència energètica i comparació </a:t>
            </a:r>
            <a:endParaRPr/>
          </a:p>
        </p:txBody>
      </p:sp>
      <p:sp>
        <p:nvSpPr>
          <p:cNvPr id="500" name="Google Shape;500;p48"/>
          <p:cNvSpPr txBox="1"/>
          <p:nvPr/>
        </p:nvSpPr>
        <p:spPr>
          <a:xfrm>
            <a:off x="440525" y="1283425"/>
            <a:ext cx="64005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Geoportal de Certificados de Eficiencia Energética de Edificios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pic>
        <p:nvPicPr>
          <p:cNvPr id="501" name="Google Shape;50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551" y="1779475"/>
            <a:ext cx="5687500" cy="30069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4500000" dist="38100">
              <a:srgbClr val="000000">
                <a:alpha val="64999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6692">
            <a:off x="8245057" y="348687"/>
            <a:ext cx="848609" cy="848628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49"/>
          <p:cNvSpPr txBox="1"/>
          <p:nvPr>
            <p:ph type="title"/>
          </p:nvPr>
        </p:nvSpPr>
        <p:spPr>
          <a:xfrm>
            <a:off x="334700" y="341225"/>
            <a:ext cx="825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Obtenció de certificats energètics</a:t>
            </a:r>
            <a:endParaRPr/>
          </a:p>
        </p:txBody>
      </p:sp>
      <p:sp>
        <p:nvSpPr>
          <p:cNvPr id="508" name="Google Shape;508;p49"/>
          <p:cNvSpPr txBox="1"/>
          <p:nvPr/>
        </p:nvSpPr>
        <p:spPr>
          <a:xfrm>
            <a:off x="440525" y="1283425"/>
            <a:ext cx="64005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CE3X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pic>
        <p:nvPicPr>
          <p:cNvPr id="509" name="Google Shape;50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6800" y="1040400"/>
            <a:ext cx="5114925" cy="377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50"/>
          <p:cNvPicPr preferRelativeResize="0"/>
          <p:nvPr/>
        </p:nvPicPr>
        <p:blipFill rotWithShape="1">
          <a:blip r:embed="rId3">
            <a:alphaModFix/>
          </a:blip>
          <a:srcRect b="8689" l="-383" r="4405" t="21233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16" name="Google Shape;516;p50"/>
          <p:cNvSpPr txBox="1"/>
          <p:nvPr>
            <p:ph idx="4294967295" type="title"/>
          </p:nvPr>
        </p:nvSpPr>
        <p:spPr>
          <a:xfrm>
            <a:off x="720000" y="61250"/>
            <a:ext cx="1677600" cy="10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7" name="Google Shape;517;p50"/>
          <p:cNvSpPr txBox="1"/>
          <p:nvPr/>
        </p:nvSpPr>
        <p:spPr>
          <a:xfrm>
            <a:off x="720000" y="1248075"/>
            <a:ext cx="6589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Facilitat d’ús amb aproximacions precises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Augment de l’efici</a:t>
            </a: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ència per a tot tipus d’usuari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Millora de la sostenibilitat als edificis de Catalunya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/>
          <p:nvPr>
            <p:ph idx="429496729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Taula de continguts</a:t>
            </a:r>
            <a:endParaRPr/>
          </a:p>
        </p:txBody>
      </p:sp>
      <p:sp>
        <p:nvSpPr>
          <p:cNvPr id="297" name="Google Shape;297;p37"/>
          <p:cNvSpPr txBox="1"/>
          <p:nvPr>
            <p:ph idx="4294967295" type="title"/>
          </p:nvPr>
        </p:nvSpPr>
        <p:spPr>
          <a:xfrm>
            <a:off x="3435380" y="1427375"/>
            <a:ext cx="9513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8" name="Google Shape;298;p37"/>
          <p:cNvSpPr txBox="1"/>
          <p:nvPr>
            <p:ph idx="4294967295" type="title"/>
          </p:nvPr>
        </p:nvSpPr>
        <p:spPr>
          <a:xfrm>
            <a:off x="3435380" y="2248725"/>
            <a:ext cx="9513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9" name="Google Shape;299;p37"/>
          <p:cNvSpPr txBox="1"/>
          <p:nvPr>
            <p:ph idx="4294967295" type="title"/>
          </p:nvPr>
        </p:nvSpPr>
        <p:spPr>
          <a:xfrm>
            <a:off x="3430699" y="3070075"/>
            <a:ext cx="9513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0" name="Google Shape;300;p37"/>
          <p:cNvSpPr txBox="1"/>
          <p:nvPr>
            <p:ph idx="4294967295" type="title"/>
          </p:nvPr>
        </p:nvSpPr>
        <p:spPr>
          <a:xfrm>
            <a:off x="3430716" y="3891425"/>
            <a:ext cx="9513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1" name="Google Shape;301;p37"/>
          <p:cNvSpPr txBox="1"/>
          <p:nvPr>
            <p:ph idx="4294967295" type="subTitle"/>
          </p:nvPr>
        </p:nvSpPr>
        <p:spPr>
          <a:xfrm>
            <a:off x="4476600" y="1453925"/>
            <a:ext cx="40368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Importancia d’un certificat energètic</a:t>
            </a:r>
            <a:endParaRPr sz="1900"/>
          </a:p>
        </p:txBody>
      </p:sp>
      <p:sp>
        <p:nvSpPr>
          <p:cNvPr id="302" name="Google Shape;302;p37"/>
          <p:cNvSpPr txBox="1"/>
          <p:nvPr>
            <p:ph idx="4294967295" type="subTitle"/>
          </p:nvPr>
        </p:nvSpPr>
        <p:spPr>
          <a:xfrm>
            <a:off x="4476588" y="3129900"/>
            <a:ext cx="38229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Analisi de Mercat</a:t>
            </a:r>
            <a:endParaRPr sz="1900"/>
          </a:p>
        </p:txBody>
      </p:sp>
      <p:sp>
        <p:nvSpPr>
          <p:cNvPr id="303" name="Google Shape;303;p37"/>
          <p:cNvSpPr txBox="1"/>
          <p:nvPr>
            <p:ph idx="4294967295" type="subTitle"/>
          </p:nvPr>
        </p:nvSpPr>
        <p:spPr>
          <a:xfrm>
            <a:off x="4476600" y="2291913"/>
            <a:ext cx="38229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Funcionalitats Clau</a:t>
            </a:r>
            <a:endParaRPr sz="1900"/>
          </a:p>
        </p:txBody>
      </p:sp>
      <p:sp>
        <p:nvSpPr>
          <p:cNvPr id="304" name="Google Shape;304;p37"/>
          <p:cNvSpPr txBox="1"/>
          <p:nvPr>
            <p:ph idx="4294967295" type="subTitle"/>
          </p:nvPr>
        </p:nvSpPr>
        <p:spPr>
          <a:xfrm>
            <a:off x="4476600" y="3967875"/>
            <a:ext cx="3822900" cy="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Conclusió</a:t>
            </a:r>
            <a:endParaRPr sz="1900"/>
          </a:p>
        </p:txBody>
      </p:sp>
      <p:pic>
        <p:nvPicPr>
          <p:cNvPr id="305" name="Google Shape;305;p37"/>
          <p:cNvPicPr preferRelativeResize="0"/>
          <p:nvPr/>
        </p:nvPicPr>
        <p:blipFill rotWithShape="1">
          <a:blip r:embed="rId3">
            <a:alphaModFix/>
          </a:blip>
          <a:srcRect b="3762" l="10719" r="7827" t="0"/>
          <a:stretch/>
        </p:blipFill>
        <p:spPr>
          <a:xfrm>
            <a:off x="533924" y="2132275"/>
            <a:ext cx="2174618" cy="2569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6" name="Google Shape;306;p37"/>
          <p:cNvCxnSpPr/>
          <p:nvPr/>
        </p:nvCxnSpPr>
        <p:spPr>
          <a:xfrm>
            <a:off x="4412100" y="1360050"/>
            <a:ext cx="0" cy="3138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 txBox="1"/>
          <p:nvPr>
            <p:ph type="title"/>
          </p:nvPr>
        </p:nvSpPr>
        <p:spPr>
          <a:xfrm>
            <a:off x="1230175" y="1290225"/>
            <a:ext cx="5103600" cy="20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"Sabies que un certificat energètic ben gestionat pot reduir fins a un </a:t>
            </a:r>
            <a:r>
              <a:rPr b="1" lang="en" sz="2500" u="sng">
                <a:solidFill>
                  <a:srgbClr val="EAD1DC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30%</a:t>
            </a:r>
            <a:r>
              <a:rPr lang="en" sz="2500"/>
              <a:t> el cost anual d'energia a un edifici?"</a:t>
            </a:r>
            <a:endParaRPr sz="2500"/>
          </a:p>
        </p:txBody>
      </p:sp>
      <p:pic>
        <p:nvPicPr>
          <p:cNvPr id="312" name="Google Shape;312;p38"/>
          <p:cNvPicPr preferRelativeResize="0"/>
          <p:nvPr/>
        </p:nvPicPr>
        <p:blipFill rotWithShape="1">
          <a:blip r:embed="rId3">
            <a:alphaModFix/>
          </a:blip>
          <a:srcRect b="0" l="4425" r="0" t="0"/>
          <a:stretch/>
        </p:blipFill>
        <p:spPr>
          <a:xfrm>
            <a:off x="6181346" y="1952238"/>
            <a:ext cx="3150408" cy="329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9"/>
          <p:cNvSpPr txBox="1"/>
          <p:nvPr>
            <p:ph type="title"/>
          </p:nvPr>
        </p:nvSpPr>
        <p:spPr>
          <a:xfrm>
            <a:off x="3357325" y="2453325"/>
            <a:ext cx="5204400" cy="7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Importancia d’un certificat energètic</a:t>
            </a:r>
            <a:endParaRPr/>
          </a:p>
        </p:txBody>
      </p:sp>
      <p:sp>
        <p:nvSpPr>
          <p:cNvPr id="318" name="Google Shape;318;p39"/>
          <p:cNvSpPr txBox="1"/>
          <p:nvPr>
            <p:ph idx="2" type="title"/>
          </p:nvPr>
        </p:nvSpPr>
        <p:spPr>
          <a:xfrm>
            <a:off x="3357325" y="787800"/>
            <a:ext cx="1677600" cy="10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19" name="Google Shape;319;p39"/>
          <p:cNvGrpSpPr/>
          <p:nvPr/>
        </p:nvGrpSpPr>
        <p:grpSpPr>
          <a:xfrm>
            <a:off x="118180" y="2544107"/>
            <a:ext cx="3006213" cy="2417589"/>
            <a:chOff x="391275" y="332151"/>
            <a:chExt cx="2861425" cy="2301151"/>
          </a:xfrm>
        </p:grpSpPr>
        <p:pic>
          <p:nvPicPr>
            <p:cNvPr id="320" name="Google Shape;320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781107">
              <a:off x="2073444" y="532001"/>
              <a:ext cx="979384" cy="9793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1" name="Google Shape;321;p39"/>
            <p:cNvPicPr preferRelativeResize="0"/>
            <p:nvPr/>
          </p:nvPicPr>
          <p:blipFill rotWithShape="1">
            <a:blip r:embed="rId4">
              <a:alphaModFix/>
            </a:blip>
            <a:srcRect b="11449" l="3518" r="1388" t="9698"/>
            <a:stretch/>
          </p:blipFill>
          <p:spPr>
            <a:xfrm>
              <a:off x="391275" y="777425"/>
              <a:ext cx="2861425" cy="18558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idx="3" type="subTitle"/>
          </p:nvPr>
        </p:nvSpPr>
        <p:spPr>
          <a:xfrm>
            <a:off x="827350" y="1973200"/>
            <a:ext cx="2505600" cy="3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Propietaris</a:t>
            </a:r>
            <a:endParaRPr sz="2200"/>
          </a:p>
        </p:txBody>
      </p:sp>
      <p:sp>
        <p:nvSpPr>
          <p:cNvPr id="327" name="Google Shape;327;p40"/>
          <p:cNvSpPr txBox="1"/>
          <p:nvPr>
            <p:ph idx="4" type="subTitle"/>
          </p:nvPr>
        </p:nvSpPr>
        <p:spPr>
          <a:xfrm>
            <a:off x="3680650" y="1973200"/>
            <a:ext cx="2505600" cy="3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Empreses</a:t>
            </a:r>
            <a:endParaRPr sz="2000"/>
          </a:p>
        </p:txBody>
      </p:sp>
      <p:grpSp>
        <p:nvGrpSpPr>
          <p:cNvPr id="328" name="Google Shape;328;p40"/>
          <p:cNvGrpSpPr/>
          <p:nvPr/>
        </p:nvGrpSpPr>
        <p:grpSpPr>
          <a:xfrm rot="-195213">
            <a:off x="-45959" y="3727188"/>
            <a:ext cx="2045970" cy="1880643"/>
            <a:chOff x="-278200" y="3477373"/>
            <a:chExt cx="2409096" cy="2214426"/>
          </a:xfrm>
        </p:grpSpPr>
        <p:pic>
          <p:nvPicPr>
            <p:cNvPr id="329" name="Google Shape;329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502396">
              <a:off x="-323880" y="3853259"/>
              <a:ext cx="1719310" cy="12256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0" name="Google Shape;33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6690585">
              <a:off x="385893" y="4054494"/>
              <a:ext cx="1719306" cy="122565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1" name="Google Shape;331;p40"/>
          <p:cNvPicPr preferRelativeResize="0"/>
          <p:nvPr/>
        </p:nvPicPr>
        <p:blipFill rotWithShape="1">
          <a:blip r:embed="rId4">
            <a:alphaModFix/>
          </a:blip>
          <a:srcRect b="0" l="3752" r="4939" t="0"/>
          <a:stretch/>
        </p:blipFill>
        <p:spPr>
          <a:xfrm>
            <a:off x="7217600" y="2789825"/>
            <a:ext cx="1830774" cy="2004977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0"/>
          <p:cNvSpPr/>
          <p:nvPr/>
        </p:nvSpPr>
        <p:spPr>
          <a:xfrm>
            <a:off x="4003950" y="1318225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0"/>
          <p:cNvSpPr/>
          <p:nvPr/>
        </p:nvSpPr>
        <p:spPr>
          <a:xfrm>
            <a:off x="1260725" y="1318238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 ens beneficia?</a:t>
            </a:r>
            <a:endParaRPr/>
          </a:p>
        </p:txBody>
      </p:sp>
      <p:sp>
        <p:nvSpPr>
          <p:cNvPr id="335" name="Google Shape;335;p40"/>
          <p:cNvSpPr txBox="1"/>
          <p:nvPr>
            <p:ph idx="4" type="subTitle"/>
          </p:nvPr>
        </p:nvSpPr>
        <p:spPr>
          <a:xfrm>
            <a:off x="6058250" y="1973188"/>
            <a:ext cx="2505600" cy="3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Societat</a:t>
            </a:r>
            <a:endParaRPr sz="2000"/>
          </a:p>
        </p:txBody>
      </p:sp>
      <p:sp>
        <p:nvSpPr>
          <p:cNvPr id="336" name="Google Shape;336;p40"/>
          <p:cNvSpPr/>
          <p:nvPr/>
        </p:nvSpPr>
        <p:spPr>
          <a:xfrm>
            <a:off x="6381550" y="1318213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40"/>
          <p:cNvGrpSpPr/>
          <p:nvPr/>
        </p:nvGrpSpPr>
        <p:grpSpPr>
          <a:xfrm>
            <a:off x="875145" y="2352680"/>
            <a:ext cx="391534" cy="406077"/>
            <a:chOff x="1410757" y="4093563"/>
            <a:chExt cx="391534" cy="406077"/>
          </a:xfrm>
        </p:grpSpPr>
        <p:sp>
          <p:nvSpPr>
            <p:cNvPr id="338" name="Google Shape;338;p40"/>
            <p:cNvSpPr/>
            <p:nvPr/>
          </p:nvSpPr>
          <p:spPr>
            <a:xfrm flipH="1"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0"/>
            <p:cNvSpPr/>
            <p:nvPr/>
          </p:nvSpPr>
          <p:spPr>
            <a:xfrm flipH="1" rot="10140193">
              <a:off x="1428041" y="4125629"/>
              <a:ext cx="356965" cy="215589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" name="Google Shape;340;p40"/>
          <p:cNvSpPr txBox="1"/>
          <p:nvPr/>
        </p:nvSpPr>
        <p:spPr>
          <a:xfrm>
            <a:off x="1364175" y="2545925"/>
            <a:ext cx="9966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costos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grpSp>
        <p:nvGrpSpPr>
          <p:cNvPr id="341" name="Google Shape;341;p40"/>
          <p:cNvGrpSpPr/>
          <p:nvPr/>
        </p:nvGrpSpPr>
        <p:grpSpPr>
          <a:xfrm>
            <a:off x="891976" y="2886721"/>
            <a:ext cx="374709" cy="374010"/>
            <a:chOff x="1421638" y="4125629"/>
            <a:chExt cx="374709" cy="374010"/>
          </a:xfrm>
        </p:grpSpPr>
        <p:sp>
          <p:nvSpPr>
            <p:cNvPr id="342" name="Google Shape;342;p40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0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40"/>
          <p:cNvSpPr txBox="1"/>
          <p:nvPr/>
        </p:nvSpPr>
        <p:spPr>
          <a:xfrm>
            <a:off x="1429100" y="3019075"/>
            <a:ext cx="7590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valor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grpSp>
        <p:nvGrpSpPr>
          <p:cNvPr id="345" name="Google Shape;345;p40"/>
          <p:cNvGrpSpPr/>
          <p:nvPr/>
        </p:nvGrpSpPr>
        <p:grpSpPr>
          <a:xfrm rot="-5400000">
            <a:off x="3464682" y="2390671"/>
            <a:ext cx="261323" cy="200399"/>
            <a:chOff x="4660325" y="1866850"/>
            <a:chExt cx="68350" cy="58100"/>
          </a:xfrm>
        </p:grpSpPr>
        <p:sp>
          <p:nvSpPr>
            <p:cNvPr id="346" name="Google Shape;346;p4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  <p:sp>
        <p:nvSpPr>
          <p:cNvPr id="348" name="Google Shape;348;p40"/>
          <p:cNvSpPr txBox="1"/>
          <p:nvPr/>
        </p:nvSpPr>
        <p:spPr>
          <a:xfrm>
            <a:off x="3863175" y="2390650"/>
            <a:ext cx="12135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reputació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grpSp>
        <p:nvGrpSpPr>
          <p:cNvPr id="349" name="Google Shape;349;p40"/>
          <p:cNvGrpSpPr/>
          <p:nvPr/>
        </p:nvGrpSpPr>
        <p:grpSpPr>
          <a:xfrm>
            <a:off x="3493530" y="2886620"/>
            <a:ext cx="391530" cy="319793"/>
            <a:chOff x="5216456" y="3725484"/>
            <a:chExt cx="356196" cy="265631"/>
          </a:xfrm>
        </p:grpSpPr>
        <p:sp>
          <p:nvSpPr>
            <p:cNvPr id="350" name="Google Shape;350;p40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51" name="Google Shape;351;p40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  <p:sp>
        <p:nvSpPr>
          <p:cNvPr id="352" name="Google Shape;352;p40"/>
          <p:cNvSpPr txBox="1"/>
          <p:nvPr/>
        </p:nvSpPr>
        <p:spPr>
          <a:xfrm>
            <a:off x="3917850" y="2973525"/>
            <a:ext cx="12741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normativa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grpSp>
        <p:nvGrpSpPr>
          <p:cNvPr id="353" name="Google Shape;353;p40"/>
          <p:cNvGrpSpPr/>
          <p:nvPr/>
        </p:nvGrpSpPr>
        <p:grpSpPr>
          <a:xfrm rot="5400000">
            <a:off x="5789197" y="2360177"/>
            <a:ext cx="276774" cy="261323"/>
            <a:chOff x="5058450" y="1870100"/>
            <a:chExt cx="58075" cy="51600"/>
          </a:xfrm>
        </p:grpSpPr>
        <p:sp>
          <p:nvSpPr>
            <p:cNvPr id="354" name="Google Shape;354;p4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55" name="Google Shape;355;p4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  <p:sp>
        <p:nvSpPr>
          <p:cNvPr id="356" name="Google Shape;356;p40"/>
          <p:cNvSpPr txBox="1"/>
          <p:nvPr/>
        </p:nvSpPr>
        <p:spPr>
          <a:xfrm>
            <a:off x="6169600" y="2390675"/>
            <a:ext cx="13866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emisions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grpSp>
        <p:nvGrpSpPr>
          <p:cNvPr id="357" name="Google Shape;357;p40"/>
          <p:cNvGrpSpPr/>
          <p:nvPr/>
        </p:nvGrpSpPr>
        <p:grpSpPr>
          <a:xfrm rot="-5400000">
            <a:off x="5789193" y="2923186"/>
            <a:ext cx="276774" cy="261323"/>
            <a:chOff x="5058450" y="1870100"/>
            <a:chExt cx="58075" cy="51600"/>
          </a:xfrm>
        </p:grpSpPr>
        <p:sp>
          <p:nvSpPr>
            <p:cNvPr id="358" name="Google Shape;358;p4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359" name="Google Shape;359;p4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  <p:sp>
        <p:nvSpPr>
          <p:cNvPr id="360" name="Google Shape;360;p40"/>
          <p:cNvSpPr txBox="1"/>
          <p:nvPr/>
        </p:nvSpPr>
        <p:spPr>
          <a:xfrm>
            <a:off x="6199675" y="2953625"/>
            <a:ext cx="1533900" cy="2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sostenibilitat</a:t>
            </a:r>
            <a:endParaRPr sz="15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</p:txBody>
      </p:sp>
      <p:sp>
        <p:nvSpPr>
          <p:cNvPr id="361" name="Google Shape;361;p40"/>
          <p:cNvSpPr/>
          <p:nvPr/>
        </p:nvSpPr>
        <p:spPr>
          <a:xfrm>
            <a:off x="6485901" y="1423871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" name="Google Shape;362;p40"/>
          <p:cNvGrpSpPr/>
          <p:nvPr/>
        </p:nvGrpSpPr>
        <p:grpSpPr>
          <a:xfrm>
            <a:off x="4129781" y="1427672"/>
            <a:ext cx="321037" cy="353822"/>
            <a:chOff x="4212429" y="1502385"/>
            <a:chExt cx="321037" cy="353822"/>
          </a:xfrm>
        </p:grpSpPr>
        <p:sp>
          <p:nvSpPr>
            <p:cNvPr id="363" name="Google Shape;363;p40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0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40"/>
          <p:cNvGrpSpPr/>
          <p:nvPr/>
        </p:nvGrpSpPr>
        <p:grpSpPr>
          <a:xfrm>
            <a:off x="1380906" y="1427076"/>
            <a:ext cx="332355" cy="354974"/>
            <a:chOff x="5289631" y="1500214"/>
            <a:chExt cx="332355" cy="354974"/>
          </a:xfrm>
        </p:grpSpPr>
        <p:sp>
          <p:nvSpPr>
            <p:cNvPr id="368" name="Google Shape;368;p40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0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0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actual</a:t>
            </a:r>
            <a:endParaRPr/>
          </a:p>
        </p:txBody>
      </p:sp>
      <p:pic>
        <p:nvPicPr>
          <p:cNvPr id="379" name="Google Shape;379;p41"/>
          <p:cNvPicPr preferRelativeResize="0"/>
          <p:nvPr/>
        </p:nvPicPr>
        <p:blipFill rotWithShape="1">
          <a:blip r:embed="rId3">
            <a:alphaModFix/>
          </a:blip>
          <a:srcRect b="0" l="22422" r="24038" t="0"/>
          <a:stretch/>
        </p:blipFill>
        <p:spPr>
          <a:xfrm>
            <a:off x="340225" y="2124750"/>
            <a:ext cx="1671475" cy="25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1"/>
          <p:cNvSpPr txBox="1"/>
          <p:nvPr/>
        </p:nvSpPr>
        <p:spPr>
          <a:xfrm>
            <a:off x="1830725" y="1537325"/>
            <a:ext cx="6153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Aconseguir i entendre un certificat energètic és complicat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 Vietnam Pro SemiBold"/>
              <a:buChar char="●"/>
            </a:pPr>
            <a:r>
              <a:rPr lang="en" sz="1800">
                <a:solidFill>
                  <a:schemeClr val="dk1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rPr>
              <a:t>Comparar edificis i saber si val la pena millorar és difícil.</a:t>
            </a:r>
            <a:endParaRPr sz="1800">
              <a:solidFill>
                <a:schemeClr val="dk1"/>
              </a:solidFill>
              <a:latin typeface="Be Vietnam Pro SemiBold"/>
              <a:ea typeface="Be Vietnam Pro SemiBold"/>
              <a:cs typeface="Be Vietnam Pro SemiBold"/>
              <a:sym typeface="Be Vietnam Pr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2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Ecomentor</a:t>
            </a:r>
            <a:endParaRPr/>
          </a:p>
        </p:txBody>
      </p:sp>
      <p:sp>
        <p:nvSpPr>
          <p:cNvPr id="386" name="Google Shape;386;p42"/>
          <p:cNvSpPr txBox="1"/>
          <p:nvPr>
            <p:ph idx="1" type="subTitle"/>
          </p:nvPr>
        </p:nvSpPr>
        <p:spPr>
          <a:xfrm>
            <a:off x="639300" y="237525"/>
            <a:ext cx="5475300" cy="21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Analitzar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Comparar       Eficiencia energètica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Millorar</a:t>
            </a:r>
            <a:endParaRPr sz="2200"/>
          </a:p>
        </p:txBody>
      </p:sp>
      <p:pic>
        <p:nvPicPr>
          <p:cNvPr id="387" name="Google Shape;387;p42"/>
          <p:cNvPicPr preferRelativeResize="0"/>
          <p:nvPr/>
        </p:nvPicPr>
        <p:blipFill rotWithShape="1">
          <a:blip r:embed="rId3">
            <a:alphaModFix/>
          </a:blip>
          <a:srcRect b="10288" l="4967" r="5039" t="8059"/>
          <a:stretch/>
        </p:blipFill>
        <p:spPr>
          <a:xfrm>
            <a:off x="5721725" y="1251625"/>
            <a:ext cx="3420652" cy="3103626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2"/>
          <p:cNvSpPr/>
          <p:nvPr/>
        </p:nvSpPr>
        <p:spPr>
          <a:xfrm rot="-9275680">
            <a:off x="2591439" y="1588764"/>
            <a:ext cx="649621" cy="812123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89" name="Google Shape;389;p42"/>
          <p:cNvSpPr/>
          <p:nvPr/>
        </p:nvSpPr>
        <p:spPr>
          <a:xfrm rot="-8100000">
            <a:off x="2596399" y="1255013"/>
            <a:ext cx="674580" cy="733553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90" name="Google Shape;390;p42"/>
          <p:cNvSpPr txBox="1"/>
          <p:nvPr/>
        </p:nvSpPr>
        <p:spPr>
          <a:xfrm>
            <a:off x="1329900" y="2726300"/>
            <a:ext cx="40941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Fàcil i interactiva</a:t>
            </a:r>
            <a:endParaRPr sz="22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grpSp>
        <p:nvGrpSpPr>
          <p:cNvPr id="391" name="Google Shape;391;p42"/>
          <p:cNvGrpSpPr/>
          <p:nvPr/>
        </p:nvGrpSpPr>
        <p:grpSpPr>
          <a:xfrm>
            <a:off x="3621877" y="2726301"/>
            <a:ext cx="589776" cy="572685"/>
            <a:chOff x="1303876" y="2419377"/>
            <a:chExt cx="363275" cy="354626"/>
          </a:xfrm>
        </p:grpSpPr>
        <p:sp>
          <p:nvSpPr>
            <p:cNvPr id="392" name="Google Shape;392;p42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3" name="Google Shape;393;p42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4" name="Google Shape;394;p42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5" name="Google Shape;395;p42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6" name="Google Shape;396;p42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/>
          <p:nvPr>
            <p:ph idx="1" type="subTitle"/>
          </p:nvPr>
        </p:nvSpPr>
        <p:spPr>
          <a:xfrm>
            <a:off x="2436600" y="1518801"/>
            <a:ext cx="57753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nostra app permet </a:t>
            </a:r>
            <a:r>
              <a:rPr b="1" lang="en"/>
              <a:t>veure</a:t>
            </a:r>
            <a:r>
              <a:rPr lang="en"/>
              <a:t> i </a:t>
            </a:r>
            <a:r>
              <a:rPr b="1" lang="en"/>
              <a:t>comparar</a:t>
            </a:r>
            <a:r>
              <a:rPr lang="en"/>
              <a:t> edificis amb un certificat energètic</a:t>
            </a:r>
            <a:endParaRPr/>
          </a:p>
        </p:txBody>
      </p:sp>
      <p:sp>
        <p:nvSpPr>
          <p:cNvPr id="405" name="Google Shape;405;p43"/>
          <p:cNvSpPr txBox="1"/>
          <p:nvPr>
            <p:ph idx="2" type="subTitle"/>
          </p:nvPr>
        </p:nvSpPr>
        <p:spPr>
          <a:xfrm>
            <a:off x="2436600" y="2605176"/>
            <a:ext cx="57753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EcoMentor disposa d’eines per fer una </a:t>
            </a:r>
            <a:r>
              <a:rPr b="1" lang="en"/>
              <a:t>aproximació d’un certificat oficial</a:t>
            </a:r>
            <a:r>
              <a:rPr lang="en"/>
              <a:t> i </a:t>
            </a:r>
            <a:r>
              <a:rPr b="1" lang="en"/>
              <a:t>poder utilitzar-lo per simular canvis</a:t>
            </a:r>
            <a:endParaRPr b="1"/>
          </a:p>
        </p:txBody>
      </p:sp>
      <p:sp>
        <p:nvSpPr>
          <p:cNvPr id="406" name="Google Shape;406;p43"/>
          <p:cNvSpPr txBox="1"/>
          <p:nvPr>
            <p:ph idx="3" type="subTitle"/>
          </p:nvPr>
        </p:nvSpPr>
        <p:spPr>
          <a:xfrm>
            <a:off x="2436600" y="3691550"/>
            <a:ext cx="5775300" cy="4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 proposen </a:t>
            </a:r>
            <a:r>
              <a:rPr b="1" lang="en"/>
              <a:t>millores </a:t>
            </a:r>
            <a:r>
              <a:rPr lang="en"/>
              <a:t>als edificis dels usuaris i es mostra el </a:t>
            </a:r>
            <a:r>
              <a:rPr b="1" lang="en"/>
              <a:t>benefici que comporta</a:t>
            </a:r>
            <a:endParaRPr/>
          </a:p>
        </p:txBody>
      </p:sp>
      <p:sp>
        <p:nvSpPr>
          <p:cNvPr id="407" name="Google Shape;407;p43"/>
          <p:cNvSpPr txBox="1"/>
          <p:nvPr>
            <p:ph idx="4" type="subTitle"/>
          </p:nvPr>
        </p:nvSpPr>
        <p:spPr>
          <a:xfrm>
            <a:off x="2436600" y="1277350"/>
            <a:ext cx="5775300" cy="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Visualització i comparació</a:t>
            </a:r>
            <a:endParaRPr/>
          </a:p>
        </p:txBody>
      </p:sp>
      <p:sp>
        <p:nvSpPr>
          <p:cNvPr id="408" name="Google Shape;408;p43"/>
          <p:cNvSpPr txBox="1"/>
          <p:nvPr>
            <p:ph idx="5" type="subTitle"/>
          </p:nvPr>
        </p:nvSpPr>
        <p:spPr>
          <a:xfrm>
            <a:off x="2436600" y="2363600"/>
            <a:ext cx="5775300" cy="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Aproximació i càlcul</a:t>
            </a:r>
            <a:endParaRPr/>
          </a:p>
        </p:txBody>
      </p:sp>
      <p:sp>
        <p:nvSpPr>
          <p:cNvPr id="409" name="Google Shape;409;p43"/>
          <p:cNvSpPr txBox="1"/>
          <p:nvPr>
            <p:ph idx="6" type="subTitle"/>
          </p:nvPr>
        </p:nvSpPr>
        <p:spPr>
          <a:xfrm>
            <a:off x="2436600" y="3449975"/>
            <a:ext cx="5775300" cy="3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Recomanacions personalitzades</a:t>
            </a:r>
            <a:endParaRPr/>
          </a:p>
        </p:txBody>
      </p:sp>
      <p:pic>
        <p:nvPicPr>
          <p:cNvPr id="410" name="Google Shape;410;p43"/>
          <p:cNvPicPr preferRelativeResize="0"/>
          <p:nvPr/>
        </p:nvPicPr>
        <p:blipFill rotWithShape="1">
          <a:blip r:embed="rId3">
            <a:alphaModFix/>
          </a:blip>
          <a:srcRect b="8689" l="-383" r="4405" t="21233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3"/>
          <p:cNvSpPr/>
          <p:nvPr/>
        </p:nvSpPr>
        <p:spPr>
          <a:xfrm>
            <a:off x="1835900" y="12763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3"/>
          <p:cNvSpPr/>
          <p:nvPr/>
        </p:nvSpPr>
        <p:spPr>
          <a:xfrm>
            <a:off x="1835900" y="23629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3"/>
          <p:cNvSpPr/>
          <p:nvPr/>
        </p:nvSpPr>
        <p:spPr>
          <a:xfrm>
            <a:off x="1835900" y="3449556"/>
            <a:ext cx="572700" cy="572700"/>
          </a:xfrm>
          <a:prstGeom prst="ellipse">
            <a:avLst/>
          </a:prstGeom>
          <a:solidFill>
            <a:srgbClr val="E9EFD3">
              <a:alpha val="145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Funcionalitats principals</a:t>
            </a:r>
            <a:endParaRPr/>
          </a:p>
        </p:txBody>
      </p:sp>
      <p:sp>
        <p:nvSpPr>
          <p:cNvPr id="415" name="Google Shape;415;p43"/>
          <p:cNvSpPr txBox="1"/>
          <p:nvPr>
            <p:ph idx="4294967295" type="title"/>
          </p:nvPr>
        </p:nvSpPr>
        <p:spPr>
          <a:xfrm>
            <a:off x="720000" y="61250"/>
            <a:ext cx="1677600" cy="10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16" name="Google Shape;416;p43"/>
          <p:cNvGrpSpPr/>
          <p:nvPr/>
        </p:nvGrpSpPr>
        <p:grpSpPr>
          <a:xfrm>
            <a:off x="1944151" y="3603077"/>
            <a:ext cx="356196" cy="265631"/>
            <a:chOff x="5216456" y="3725484"/>
            <a:chExt cx="356196" cy="265631"/>
          </a:xfrm>
        </p:grpSpPr>
        <p:sp>
          <p:nvSpPr>
            <p:cNvPr id="417" name="Google Shape;417;p43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9" name="Google Shape;419;p43"/>
          <p:cNvGrpSpPr/>
          <p:nvPr/>
        </p:nvGrpSpPr>
        <p:grpSpPr>
          <a:xfrm>
            <a:off x="1986657" y="2457755"/>
            <a:ext cx="271213" cy="383088"/>
            <a:chOff x="1333682" y="3344330"/>
            <a:chExt cx="271213" cy="383088"/>
          </a:xfrm>
        </p:grpSpPr>
        <p:sp>
          <p:nvSpPr>
            <p:cNvPr id="420" name="Google Shape;420;p43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43"/>
          <p:cNvGrpSpPr/>
          <p:nvPr/>
        </p:nvGrpSpPr>
        <p:grpSpPr>
          <a:xfrm>
            <a:off x="1931000" y="1387357"/>
            <a:ext cx="382519" cy="350682"/>
            <a:chOff x="2903337" y="4279032"/>
            <a:chExt cx="382519" cy="350682"/>
          </a:xfrm>
        </p:grpSpPr>
        <p:sp>
          <p:nvSpPr>
            <p:cNvPr id="432" name="Google Shape;432;p43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3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3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3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3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3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3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3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3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3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44"/>
          <p:cNvPicPr preferRelativeResize="0"/>
          <p:nvPr/>
        </p:nvPicPr>
        <p:blipFill rotWithShape="1">
          <a:blip r:embed="rId3">
            <a:alphaModFix/>
          </a:blip>
          <a:srcRect b="8689" l="-383" r="4405" t="21233"/>
          <a:stretch/>
        </p:blipFill>
        <p:spPr>
          <a:xfrm rot="6048142">
            <a:off x="7158234" y="249691"/>
            <a:ext cx="2084587" cy="1084947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Funcionalitats principals</a:t>
            </a:r>
            <a:endParaRPr/>
          </a:p>
        </p:txBody>
      </p:sp>
      <p:sp>
        <p:nvSpPr>
          <p:cNvPr id="453" name="Google Shape;453;p44"/>
          <p:cNvSpPr txBox="1"/>
          <p:nvPr>
            <p:ph idx="4294967295" type="title"/>
          </p:nvPr>
        </p:nvSpPr>
        <p:spPr>
          <a:xfrm>
            <a:off x="720000" y="61250"/>
            <a:ext cx="1677600" cy="10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54" name="Google Shape;454;p44"/>
          <p:cNvSpPr txBox="1"/>
          <p:nvPr/>
        </p:nvSpPr>
        <p:spPr>
          <a:xfrm>
            <a:off x="2205900" y="2300250"/>
            <a:ext cx="47322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4"/>
              </a:rPr>
              <a:t>Pre-Visualització (Mock Ups) de l’App</a:t>
            </a:r>
            <a:endParaRPr sz="22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et's Celebrate World Day of Energy Efficiency by Slidesgo">
  <a:themeElements>
    <a:clrScheme name="Simple Light">
      <a:dk1>
        <a:srgbClr val="FFFEFB"/>
      </a:dk1>
      <a:lt1>
        <a:srgbClr val="88A51D"/>
      </a:lt1>
      <a:dk2>
        <a:srgbClr val="B2CC57"/>
      </a:dk2>
      <a:lt2>
        <a:srgbClr val="E9EFD3"/>
      </a:lt2>
      <a:accent1>
        <a:srgbClr val="CBE2EB"/>
      </a:accent1>
      <a:accent2>
        <a:srgbClr val="92C8DD"/>
      </a:accent2>
      <a:accent3>
        <a:srgbClr val="407192"/>
      </a:accent3>
      <a:accent4>
        <a:srgbClr val="FFD766"/>
      </a:accent4>
      <a:accent5>
        <a:srgbClr val="FFFFFF"/>
      </a:accent5>
      <a:accent6>
        <a:srgbClr val="FFFFFF"/>
      </a:accent6>
      <a:hlink>
        <a:srgbClr val="FFF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